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0" r:id="rId3"/>
    <p:sldId id="297" r:id="rId4"/>
    <p:sldId id="291" r:id="rId5"/>
    <p:sldId id="258" r:id="rId6"/>
    <p:sldId id="293" r:id="rId7"/>
    <p:sldId id="302" r:id="rId8"/>
    <p:sldId id="299" r:id="rId9"/>
    <p:sldId id="310" r:id="rId10"/>
    <p:sldId id="311" r:id="rId11"/>
    <p:sldId id="260" r:id="rId12"/>
    <p:sldId id="300" r:id="rId13"/>
    <p:sldId id="303" r:id="rId14"/>
    <p:sldId id="304" r:id="rId15"/>
    <p:sldId id="294" r:id="rId16"/>
    <p:sldId id="305" r:id="rId17"/>
    <p:sldId id="296" r:id="rId18"/>
    <p:sldId id="295" r:id="rId19"/>
    <p:sldId id="261" r:id="rId20"/>
    <p:sldId id="262" r:id="rId21"/>
    <p:sldId id="306" r:id="rId22"/>
    <p:sldId id="308" r:id="rId23"/>
    <p:sldId id="307" r:id="rId24"/>
    <p:sldId id="259" r:id="rId25"/>
    <p:sldId id="309" r:id="rId26"/>
    <p:sldId id="289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ibre Franklin" pitchFamily="2" charset="0"/>
      <p:regular r:id="rId33"/>
      <p:bold r:id="rId34"/>
      <p:italic r:id="rId35"/>
      <p:boldItalic r:id="rId36"/>
    </p:embeddedFont>
    <p:embeddedFont>
      <p:font typeface="Libre Franklin Thin" pitchFamily="2" charset="0"/>
      <p:regular r:id="rId37"/>
      <p:bold r:id="rId38"/>
      <p:italic r:id="rId39"/>
      <p:boldItalic r:id="rId40"/>
    </p:embeddedFont>
    <p:embeddedFont>
      <p:font typeface="Source Sans Pro" panose="020B0503030403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j3/uS305OtoDCjc2zeYSY7Q2cL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8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6FE4C2-D0D5-4E92-9A33-8959D736AF06}">
  <a:tblStyle styleId="{226FE4C2-D0D5-4E92-9A33-8959D736AF06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8E8"/>
          </a:solidFill>
        </a:fill>
      </a:tcStyle>
    </a:wholeTbl>
    <a:band1H>
      <a:tcTxStyle b="off" i="off"/>
      <a:tcStyle>
        <a:tcBdr/>
        <a:fill>
          <a:solidFill>
            <a:srgbClr val="E8CFC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8CFC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5512EE-596C-4228-9BD3-3AFB71B871F4}" styleName="Table_1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2256" autoAdjust="0"/>
  </p:normalViewPr>
  <p:slideViewPr>
    <p:cSldViewPr snapToGrid="0">
      <p:cViewPr varScale="1">
        <p:scale>
          <a:sx n="60" d="100"/>
          <a:sy n="60" d="100"/>
        </p:scale>
        <p:origin x="11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7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15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15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E8E0C-6EA4-433E-9C18-CF963C91228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166F20-A24B-4741-9B87-69B811A26DE5}">
      <dgm:prSet/>
      <dgm:spPr/>
      <dgm:t>
        <a:bodyPr/>
        <a:lstStyle/>
        <a:p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Discuss what a systematic review and a scoping review are 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B63F57-5573-4D0C-9A4C-7B285B07456D}" type="parTrans" cxnId="{E25CDEFF-B898-420F-B21D-3B77C0D846D1}">
      <dgm:prSet/>
      <dgm:spPr/>
      <dgm:t>
        <a:bodyPr/>
        <a:lstStyle/>
        <a:p>
          <a:endParaRPr lang="en-US"/>
        </a:p>
      </dgm:t>
    </dgm:pt>
    <dgm:pt modelId="{D8BE85E8-E24C-41B6-99F6-7F92852E3A0A}" type="sibTrans" cxnId="{E25CDEFF-B898-420F-B21D-3B77C0D846D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87C1FC1-C434-4B13-AB2A-C24DF60DEBB0}">
      <dgm:prSet/>
      <dgm:spPr/>
      <dgm:t>
        <a:bodyPr/>
        <a:lstStyle/>
        <a:p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Describe the procedures for conducting information retrieval, including selection of information systems and development of search strategies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D055A8-C20F-412E-BD44-D3E5FAF9DFCC}" type="parTrans" cxnId="{13915356-E1ED-420D-B81D-CE7606CA3EF5}">
      <dgm:prSet/>
      <dgm:spPr/>
      <dgm:t>
        <a:bodyPr/>
        <a:lstStyle/>
        <a:p>
          <a:endParaRPr lang="en-US"/>
        </a:p>
      </dgm:t>
    </dgm:pt>
    <dgm:pt modelId="{247D5598-407C-46B8-B438-D023342A7914}" type="sibTrans" cxnId="{13915356-E1ED-420D-B81D-CE7606CA3EF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D3266FF-4B37-4826-A923-2801E4DE8BC4}">
      <dgm:prSet/>
      <dgm:spPr/>
      <dgm:t>
        <a:bodyPr/>
        <a:lstStyle/>
        <a:p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Describe the processes to create these types of publications, including the discussion of PRISMA 2020 reporting guidelines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46C21C-7DC9-4F7C-A0DC-C6E870FA0339}" type="parTrans" cxnId="{52FA21C4-CA21-4867-8BB4-562FB3301764}">
      <dgm:prSet/>
      <dgm:spPr/>
      <dgm:t>
        <a:bodyPr/>
        <a:lstStyle/>
        <a:p>
          <a:endParaRPr lang="en-US"/>
        </a:p>
      </dgm:t>
    </dgm:pt>
    <dgm:pt modelId="{BC20055B-DB2A-4010-B8B0-CB0EEF98FC0B}" type="sibTrans" cxnId="{52FA21C4-CA21-4867-8BB4-562FB330176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08E9896-E586-4D72-94F8-9CD60543F11D}" type="pres">
      <dgm:prSet presAssocID="{A1CE8E0C-6EA4-433E-9C18-CF963C912288}" presName="Name0" presStyleCnt="0">
        <dgm:presLayoutVars>
          <dgm:animLvl val="lvl"/>
          <dgm:resizeHandles val="exact"/>
        </dgm:presLayoutVars>
      </dgm:prSet>
      <dgm:spPr/>
    </dgm:pt>
    <dgm:pt modelId="{EC6C881D-8FF3-482C-A9E3-67771A85A123}" type="pres">
      <dgm:prSet presAssocID="{18166F20-A24B-4741-9B87-69B811A26DE5}" presName="compositeNode" presStyleCnt="0">
        <dgm:presLayoutVars>
          <dgm:bulletEnabled val="1"/>
        </dgm:presLayoutVars>
      </dgm:prSet>
      <dgm:spPr/>
    </dgm:pt>
    <dgm:pt modelId="{A26367C5-2CE5-4B88-9A44-ABE2891361C4}" type="pres">
      <dgm:prSet presAssocID="{18166F20-A24B-4741-9B87-69B811A26DE5}" presName="bgRect" presStyleLbl="bgAccFollowNode1" presStyleIdx="0" presStyleCnt="3"/>
      <dgm:spPr/>
    </dgm:pt>
    <dgm:pt modelId="{E5504325-6DDE-4516-8501-E2832B057C33}" type="pres">
      <dgm:prSet presAssocID="{D8BE85E8-E24C-41B6-99F6-7F92852E3A0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691BAA6-7C49-435A-B6DB-56190150A1AD}" type="pres">
      <dgm:prSet presAssocID="{18166F20-A24B-4741-9B87-69B811A26DE5}" presName="bottomLine" presStyleLbl="alignNode1" presStyleIdx="1" presStyleCnt="6">
        <dgm:presLayoutVars/>
      </dgm:prSet>
      <dgm:spPr/>
    </dgm:pt>
    <dgm:pt modelId="{D17198E7-1860-4C90-A025-5C9EDCC78379}" type="pres">
      <dgm:prSet presAssocID="{18166F20-A24B-4741-9B87-69B811A26DE5}" presName="nodeText" presStyleLbl="bgAccFollowNode1" presStyleIdx="0" presStyleCnt="3">
        <dgm:presLayoutVars>
          <dgm:bulletEnabled val="1"/>
        </dgm:presLayoutVars>
      </dgm:prSet>
      <dgm:spPr/>
    </dgm:pt>
    <dgm:pt modelId="{809EC1A5-219A-4678-9409-68C824241551}" type="pres">
      <dgm:prSet presAssocID="{D8BE85E8-E24C-41B6-99F6-7F92852E3A0A}" presName="sibTrans" presStyleCnt="0"/>
      <dgm:spPr/>
    </dgm:pt>
    <dgm:pt modelId="{BA5AA168-6961-4A4D-923E-DB6DF70476ED}" type="pres">
      <dgm:prSet presAssocID="{787C1FC1-C434-4B13-AB2A-C24DF60DEBB0}" presName="compositeNode" presStyleCnt="0">
        <dgm:presLayoutVars>
          <dgm:bulletEnabled val="1"/>
        </dgm:presLayoutVars>
      </dgm:prSet>
      <dgm:spPr/>
    </dgm:pt>
    <dgm:pt modelId="{149F9187-3D8E-43FB-BB0B-7889F7D38CCF}" type="pres">
      <dgm:prSet presAssocID="{787C1FC1-C434-4B13-AB2A-C24DF60DEBB0}" presName="bgRect" presStyleLbl="bgAccFollowNode1" presStyleIdx="1" presStyleCnt="3"/>
      <dgm:spPr/>
    </dgm:pt>
    <dgm:pt modelId="{1046E733-7BE0-4AE6-8B88-DED460DFE3BA}" type="pres">
      <dgm:prSet presAssocID="{247D5598-407C-46B8-B438-D023342A791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7F55566-CDDB-49E6-B16E-EEF534046E3C}" type="pres">
      <dgm:prSet presAssocID="{787C1FC1-C434-4B13-AB2A-C24DF60DEBB0}" presName="bottomLine" presStyleLbl="alignNode1" presStyleIdx="3" presStyleCnt="6">
        <dgm:presLayoutVars/>
      </dgm:prSet>
      <dgm:spPr/>
    </dgm:pt>
    <dgm:pt modelId="{D5E638F4-1FD6-417E-A4C8-37F7DEA568BF}" type="pres">
      <dgm:prSet presAssocID="{787C1FC1-C434-4B13-AB2A-C24DF60DEBB0}" presName="nodeText" presStyleLbl="bgAccFollowNode1" presStyleIdx="1" presStyleCnt="3">
        <dgm:presLayoutVars>
          <dgm:bulletEnabled val="1"/>
        </dgm:presLayoutVars>
      </dgm:prSet>
      <dgm:spPr/>
    </dgm:pt>
    <dgm:pt modelId="{1A0C4AE4-DEF5-4381-A38E-AC92420D53BC}" type="pres">
      <dgm:prSet presAssocID="{247D5598-407C-46B8-B438-D023342A7914}" presName="sibTrans" presStyleCnt="0"/>
      <dgm:spPr/>
    </dgm:pt>
    <dgm:pt modelId="{09671FE1-3A16-4569-8B6A-66BA19A63CA4}" type="pres">
      <dgm:prSet presAssocID="{4D3266FF-4B37-4826-A923-2801E4DE8BC4}" presName="compositeNode" presStyleCnt="0">
        <dgm:presLayoutVars>
          <dgm:bulletEnabled val="1"/>
        </dgm:presLayoutVars>
      </dgm:prSet>
      <dgm:spPr/>
    </dgm:pt>
    <dgm:pt modelId="{2FEB304F-0ED3-4E14-8C1C-C9D6A15E2A89}" type="pres">
      <dgm:prSet presAssocID="{4D3266FF-4B37-4826-A923-2801E4DE8BC4}" presName="bgRect" presStyleLbl="bgAccFollowNode1" presStyleIdx="2" presStyleCnt="3"/>
      <dgm:spPr/>
    </dgm:pt>
    <dgm:pt modelId="{642A9A3D-29C7-43A0-A57F-23A785BD22BA}" type="pres">
      <dgm:prSet presAssocID="{BC20055B-DB2A-4010-B8B0-CB0EEF98FC0B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83D9CC3-BE21-4F3A-B6A2-B206E13D37BD}" type="pres">
      <dgm:prSet presAssocID="{4D3266FF-4B37-4826-A923-2801E4DE8BC4}" presName="bottomLine" presStyleLbl="alignNode1" presStyleIdx="5" presStyleCnt="6">
        <dgm:presLayoutVars/>
      </dgm:prSet>
      <dgm:spPr/>
    </dgm:pt>
    <dgm:pt modelId="{AE1A1AD7-23E3-4182-9932-1F11E7FA2684}" type="pres">
      <dgm:prSet presAssocID="{4D3266FF-4B37-4826-A923-2801E4DE8BC4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3A424008-A58C-4B04-927E-34F1D33BBEC7}" type="presOf" srcId="{18166F20-A24B-4741-9B87-69B811A26DE5}" destId="{D17198E7-1860-4C90-A025-5C9EDCC78379}" srcOrd="1" destOrd="0" presId="urn:microsoft.com/office/officeart/2016/7/layout/BasicLinearProcessNumbered"/>
    <dgm:cxn modelId="{FFD72C3A-2E17-4F09-B426-621683905E2E}" type="presOf" srcId="{4D3266FF-4B37-4826-A923-2801E4DE8BC4}" destId="{AE1A1AD7-23E3-4182-9932-1F11E7FA2684}" srcOrd="1" destOrd="0" presId="urn:microsoft.com/office/officeart/2016/7/layout/BasicLinearProcessNumbered"/>
    <dgm:cxn modelId="{C775A23A-9C7C-4652-B72C-F315DB841E97}" type="presOf" srcId="{A1CE8E0C-6EA4-433E-9C18-CF963C912288}" destId="{B08E9896-E586-4D72-94F8-9CD60543F11D}" srcOrd="0" destOrd="0" presId="urn:microsoft.com/office/officeart/2016/7/layout/BasicLinearProcessNumbered"/>
    <dgm:cxn modelId="{EB065550-C089-4F8E-BB3A-2E780598658D}" type="presOf" srcId="{D8BE85E8-E24C-41B6-99F6-7F92852E3A0A}" destId="{E5504325-6DDE-4516-8501-E2832B057C33}" srcOrd="0" destOrd="0" presId="urn:microsoft.com/office/officeart/2016/7/layout/BasicLinearProcessNumbered"/>
    <dgm:cxn modelId="{44139A70-E09D-47D4-9621-002C723F1416}" type="presOf" srcId="{18166F20-A24B-4741-9B87-69B811A26DE5}" destId="{A26367C5-2CE5-4B88-9A44-ABE2891361C4}" srcOrd="0" destOrd="0" presId="urn:microsoft.com/office/officeart/2016/7/layout/BasicLinearProcessNumbered"/>
    <dgm:cxn modelId="{13915356-E1ED-420D-B81D-CE7606CA3EF5}" srcId="{A1CE8E0C-6EA4-433E-9C18-CF963C912288}" destId="{787C1FC1-C434-4B13-AB2A-C24DF60DEBB0}" srcOrd="1" destOrd="0" parTransId="{A5D055A8-C20F-412E-BD44-D3E5FAF9DFCC}" sibTransId="{247D5598-407C-46B8-B438-D023342A7914}"/>
    <dgm:cxn modelId="{EAA9677F-2FBC-4C96-B581-DD682CEEADF2}" type="presOf" srcId="{247D5598-407C-46B8-B438-D023342A7914}" destId="{1046E733-7BE0-4AE6-8B88-DED460DFE3BA}" srcOrd="0" destOrd="0" presId="urn:microsoft.com/office/officeart/2016/7/layout/BasicLinearProcessNumbered"/>
    <dgm:cxn modelId="{A5AED381-6D30-456E-B8BC-A41CAAA94E90}" type="presOf" srcId="{BC20055B-DB2A-4010-B8B0-CB0EEF98FC0B}" destId="{642A9A3D-29C7-43A0-A57F-23A785BD22BA}" srcOrd="0" destOrd="0" presId="urn:microsoft.com/office/officeart/2016/7/layout/BasicLinearProcessNumbered"/>
    <dgm:cxn modelId="{2128E38A-660C-4A47-9796-08F66D1D78BA}" type="presOf" srcId="{4D3266FF-4B37-4826-A923-2801E4DE8BC4}" destId="{2FEB304F-0ED3-4E14-8C1C-C9D6A15E2A89}" srcOrd="0" destOrd="0" presId="urn:microsoft.com/office/officeart/2016/7/layout/BasicLinearProcessNumbered"/>
    <dgm:cxn modelId="{99E9B88E-DC08-45B2-B411-E9E4CE17E0DE}" type="presOf" srcId="{787C1FC1-C434-4B13-AB2A-C24DF60DEBB0}" destId="{D5E638F4-1FD6-417E-A4C8-37F7DEA568BF}" srcOrd="1" destOrd="0" presId="urn:microsoft.com/office/officeart/2016/7/layout/BasicLinearProcessNumbered"/>
    <dgm:cxn modelId="{52FA21C4-CA21-4867-8BB4-562FB3301764}" srcId="{A1CE8E0C-6EA4-433E-9C18-CF963C912288}" destId="{4D3266FF-4B37-4826-A923-2801E4DE8BC4}" srcOrd="2" destOrd="0" parTransId="{2646C21C-7DC9-4F7C-A0DC-C6E870FA0339}" sibTransId="{BC20055B-DB2A-4010-B8B0-CB0EEF98FC0B}"/>
    <dgm:cxn modelId="{7374D0DA-43EB-4981-B792-C4B9C2CFF8CE}" type="presOf" srcId="{787C1FC1-C434-4B13-AB2A-C24DF60DEBB0}" destId="{149F9187-3D8E-43FB-BB0B-7889F7D38CCF}" srcOrd="0" destOrd="0" presId="urn:microsoft.com/office/officeart/2016/7/layout/BasicLinearProcessNumbered"/>
    <dgm:cxn modelId="{E25CDEFF-B898-420F-B21D-3B77C0D846D1}" srcId="{A1CE8E0C-6EA4-433E-9C18-CF963C912288}" destId="{18166F20-A24B-4741-9B87-69B811A26DE5}" srcOrd="0" destOrd="0" parTransId="{3CB63F57-5573-4D0C-9A4C-7B285B07456D}" sibTransId="{D8BE85E8-E24C-41B6-99F6-7F92852E3A0A}"/>
    <dgm:cxn modelId="{25480691-0118-4744-BAFC-FB5F56981E9C}" type="presParOf" srcId="{B08E9896-E586-4D72-94F8-9CD60543F11D}" destId="{EC6C881D-8FF3-482C-A9E3-67771A85A123}" srcOrd="0" destOrd="0" presId="urn:microsoft.com/office/officeart/2016/7/layout/BasicLinearProcessNumbered"/>
    <dgm:cxn modelId="{1D153DC7-5045-4C43-8C6F-988093FFB6BF}" type="presParOf" srcId="{EC6C881D-8FF3-482C-A9E3-67771A85A123}" destId="{A26367C5-2CE5-4B88-9A44-ABE2891361C4}" srcOrd="0" destOrd="0" presId="urn:microsoft.com/office/officeart/2016/7/layout/BasicLinearProcessNumbered"/>
    <dgm:cxn modelId="{EC0C8E81-5539-4BC9-8FE5-5FCDA977642B}" type="presParOf" srcId="{EC6C881D-8FF3-482C-A9E3-67771A85A123}" destId="{E5504325-6DDE-4516-8501-E2832B057C33}" srcOrd="1" destOrd="0" presId="urn:microsoft.com/office/officeart/2016/7/layout/BasicLinearProcessNumbered"/>
    <dgm:cxn modelId="{A68E7F5F-BD82-4687-9038-92DF3A591551}" type="presParOf" srcId="{EC6C881D-8FF3-482C-A9E3-67771A85A123}" destId="{B691BAA6-7C49-435A-B6DB-56190150A1AD}" srcOrd="2" destOrd="0" presId="urn:microsoft.com/office/officeart/2016/7/layout/BasicLinearProcessNumbered"/>
    <dgm:cxn modelId="{E0679D8D-8280-47E6-817A-02826E811AC0}" type="presParOf" srcId="{EC6C881D-8FF3-482C-A9E3-67771A85A123}" destId="{D17198E7-1860-4C90-A025-5C9EDCC78379}" srcOrd="3" destOrd="0" presId="urn:microsoft.com/office/officeart/2016/7/layout/BasicLinearProcessNumbered"/>
    <dgm:cxn modelId="{5DC89347-B53F-4AD3-9A0E-541B6B73F669}" type="presParOf" srcId="{B08E9896-E586-4D72-94F8-9CD60543F11D}" destId="{809EC1A5-219A-4678-9409-68C824241551}" srcOrd="1" destOrd="0" presId="urn:microsoft.com/office/officeart/2016/7/layout/BasicLinearProcessNumbered"/>
    <dgm:cxn modelId="{2E726942-EB5C-404F-A518-1C4CB5DB18BB}" type="presParOf" srcId="{B08E9896-E586-4D72-94F8-9CD60543F11D}" destId="{BA5AA168-6961-4A4D-923E-DB6DF70476ED}" srcOrd="2" destOrd="0" presId="urn:microsoft.com/office/officeart/2016/7/layout/BasicLinearProcessNumbered"/>
    <dgm:cxn modelId="{146703DA-BBEF-4BE1-82BE-89AA71BEADD9}" type="presParOf" srcId="{BA5AA168-6961-4A4D-923E-DB6DF70476ED}" destId="{149F9187-3D8E-43FB-BB0B-7889F7D38CCF}" srcOrd="0" destOrd="0" presId="urn:microsoft.com/office/officeart/2016/7/layout/BasicLinearProcessNumbered"/>
    <dgm:cxn modelId="{8C5A4910-FCCB-451D-8789-45DCC64DFAAD}" type="presParOf" srcId="{BA5AA168-6961-4A4D-923E-DB6DF70476ED}" destId="{1046E733-7BE0-4AE6-8B88-DED460DFE3BA}" srcOrd="1" destOrd="0" presId="urn:microsoft.com/office/officeart/2016/7/layout/BasicLinearProcessNumbered"/>
    <dgm:cxn modelId="{BFF847EA-82A7-48FC-982D-0E3DFDC4F77C}" type="presParOf" srcId="{BA5AA168-6961-4A4D-923E-DB6DF70476ED}" destId="{E7F55566-CDDB-49E6-B16E-EEF534046E3C}" srcOrd="2" destOrd="0" presId="urn:microsoft.com/office/officeart/2016/7/layout/BasicLinearProcessNumbered"/>
    <dgm:cxn modelId="{27C7C0B8-C844-40CA-BA1A-C2E49AD2C986}" type="presParOf" srcId="{BA5AA168-6961-4A4D-923E-DB6DF70476ED}" destId="{D5E638F4-1FD6-417E-A4C8-37F7DEA568BF}" srcOrd="3" destOrd="0" presId="urn:microsoft.com/office/officeart/2016/7/layout/BasicLinearProcessNumbered"/>
    <dgm:cxn modelId="{BE726605-2EDD-4529-854F-3E6313F92532}" type="presParOf" srcId="{B08E9896-E586-4D72-94F8-9CD60543F11D}" destId="{1A0C4AE4-DEF5-4381-A38E-AC92420D53BC}" srcOrd="3" destOrd="0" presId="urn:microsoft.com/office/officeart/2016/7/layout/BasicLinearProcessNumbered"/>
    <dgm:cxn modelId="{7BE96CD6-428B-46C0-91A3-EDA26B233022}" type="presParOf" srcId="{B08E9896-E586-4D72-94F8-9CD60543F11D}" destId="{09671FE1-3A16-4569-8B6A-66BA19A63CA4}" srcOrd="4" destOrd="0" presId="urn:microsoft.com/office/officeart/2016/7/layout/BasicLinearProcessNumbered"/>
    <dgm:cxn modelId="{CC188DEB-256B-40EB-B3BA-D1CCEBCF422A}" type="presParOf" srcId="{09671FE1-3A16-4569-8B6A-66BA19A63CA4}" destId="{2FEB304F-0ED3-4E14-8C1C-C9D6A15E2A89}" srcOrd="0" destOrd="0" presId="urn:microsoft.com/office/officeart/2016/7/layout/BasicLinearProcessNumbered"/>
    <dgm:cxn modelId="{8A79994B-8D95-4BC0-8CB1-5EF648205CA4}" type="presParOf" srcId="{09671FE1-3A16-4569-8B6A-66BA19A63CA4}" destId="{642A9A3D-29C7-43A0-A57F-23A785BD22BA}" srcOrd="1" destOrd="0" presId="urn:microsoft.com/office/officeart/2016/7/layout/BasicLinearProcessNumbered"/>
    <dgm:cxn modelId="{8986D81E-D9BE-42E5-802B-D73377413849}" type="presParOf" srcId="{09671FE1-3A16-4569-8B6A-66BA19A63CA4}" destId="{283D9CC3-BE21-4F3A-B6A2-B206E13D37BD}" srcOrd="2" destOrd="0" presId="urn:microsoft.com/office/officeart/2016/7/layout/BasicLinearProcessNumbered"/>
    <dgm:cxn modelId="{662970B6-64E7-45BB-AF50-950284FB1C17}" type="presParOf" srcId="{09671FE1-3A16-4569-8B6A-66BA19A63CA4}" destId="{AE1A1AD7-23E3-4182-9932-1F11E7FA268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A9153-4042-4B92-98AA-A3D533BD8F20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49C8503-A382-44A1-8314-E9C2D0AFD143}">
      <dgm:prSet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Identify relevant studies</a:t>
          </a:r>
        </a:p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-- </a:t>
          </a:r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Information professionals have a definite role in the comprehensive identification of relevant studies needed for systematic reviews.</a:t>
          </a:r>
        </a:p>
      </dgm:t>
    </dgm:pt>
    <dgm:pt modelId="{6F06D98D-77DD-4119-A4FD-8D13ABFDDEF4}" type="parTrans" cxnId="{3B26006D-7556-46EA-A8CD-14D776957E95}">
      <dgm:prSet/>
      <dgm:spPr/>
      <dgm:t>
        <a:bodyPr/>
        <a:lstStyle/>
        <a:p>
          <a:endParaRPr lang="en-US"/>
        </a:p>
      </dgm:t>
    </dgm:pt>
    <dgm:pt modelId="{45BF614F-5769-4939-9163-0B7549FA32C8}" type="sibTrans" cxnId="{3B26006D-7556-46EA-A8CD-14D776957E95}">
      <dgm:prSet/>
      <dgm:spPr/>
      <dgm:t>
        <a:bodyPr/>
        <a:lstStyle/>
        <a:p>
          <a:endParaRPr lang="en-US"/>
        </a:p>
      </dgm:t>
    </dgm:pt>
    <dgm:pt modelId="{5A698845-5841-4DE7-901E-D296B300479E}">
      <dgm:prSet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Apply rigorous methods for selection</a:t>
          </a:r>
        </a:p>
      </dgm:t>
    </dgm:pt>
    <dgm:pt modelId="{061147E5-6C18-43AB-BC7F-6DB0DE285B51}" type="parTrans" cxnId="{044829F6-6563-484E-9D41-FDB535623393}">
      <dgm:prSet/>
      <dgm:spPr/>
      <dgm:t>
        <a:bodyPr/>
        <a:lstStyle/>
        <a:p>
          <a:endParaRPr lang="en-US"/>
        </a:p>
      </dgm:t>
    </dgm:pt>
    <dgm:pt modelId="{9701B44E-5199-4BDB-84E5-1201BF1FF724}" type="sibTrans" cxnId="{044829F6-6563-484E-9D41-FDB535623393}">
      <dgm:prSet/>
      <dgm:spPr/>
      <dgm:t>
        <a:bodyPr/>
        <a:lstStyle/>
        <a:p>
          <a:endParaRPr lang="en-US"/>
        </a:p>
      </dgm:t>
    </dgm:pt>
    <dgm:pt modelId="{4D06FFBB-4D33-4F5D-AB3A-4D41F6F04F87}">
      <dgm:prSet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Organize results</a:t>
          </a:r>
        </a:p>
      </dgm:t>
    </dgm:pt>
    <dgm:pt modelId="{E0F120DF-2F1A-4421-A5C1-B3D052737FC1}" type="parTrans" cxnId="{3232097A-5996-4D7A-8A32-AF8596C99D83}">
      <dgm:prSet/>
      <dgm:spPr/>
      <dgm:t>
        <a:bodyPr/>
        <a:lstStyle/>
        <a:p>
          <a:endParaRPr lang="en-US"/>
        </a:p>
      </dgm:t>
    </dgm:pt>
    <dgm:pt modelId="{BFE6DC18-8209-40E3-AE98-ED99C28E1297}" type="sibTrans" cxnId="{3232097A-5996-4D7A-8A32-AF8596C99D83}">
      <dgm:prSet/>
      <dgm:spPr/>
      <dgm:t>
        <a:bodyPr/>
        <a:lstStyle/>
        <a:p>
          <a:endParaRPr lang="en-US"/>
        </a:p>
      </dgm:t>
    </dgm:pt>
    <dgm:pt modelId="{B3742F8A-3647-4021-B965-4D8A33AFD7DB}">
      <dgm:prSet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Provide a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current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answer to a specific question based on the best scientific evidence at the time</a:t>
          </a:r>
        </a:p>
      </dgm:t>
    </dgm:pt>
    <dgm:pt modelId="{80B49124-9D3E-48D3-BE5B-3171AC96A7C6}" type="parTrans" cxnId="{995BD37C-7E69-4366-BFF3-33E64E8B0F96}">
      <dgm:prSet/>
      <dgm:spPr/>
      <dgm:t>
        <a:bodyPr/>
        <a:lstStyle/>
        <a:p>
          <a:endParaRPr lang="en-US"/>
        </a:p>
      </dgm:t>
    </dgm:pt>
    <dgm:pt modelId="{AE3F32E7-591E-42E0-AC1D-6498E8892471}" type="sibTrans" cxnId="{995BD37C-7E69-4366-BFF3-33E64E8B0F96}">
      <dgm:prSet/>
      <dgm:spPr/>
      <dgm:t>
        <a:bodyPr/>
        <a:lstStyle/>
        <a:p>
          <a:endParaRPr lang="en-US"/>
        </a:p>
      </dgm:t>
    </dgm:pt>
    <dgm:pt modelId="{7BD6456C-7424-4FBF-9FFC-1FF1AD57930A}">
      <dgm:prSet custT="1"/>
      <dgm:spPr/>
      <dgm:t>
        <a:bodyPr/>
        <a:lstStyle/>
        <a:p>
          <a:r>
            <a:rPr lang="en-US" sz="1400" dirty="0"/>
            <a:t>Mulrow, C. &amp; Cook, D. (1998). </a:t>
          </a:r>
          <a:r>
            <a:rPr lang="en-US" sz="1400" i="1" dirty="0"/>
            <a:t>Systematic review: Synthesis of best evidence for health care decisions</a:t>
          </a:r>
          <a:r>
            <a:rPr lang="en-US" sz="1400" dirty="0"/>
            <a:t>. Philadelphia: American College of Physicians.</a:t>
          </a:r>
        </a:p>
      </dgm:t>
    </dgm:pt>
    <dgm:pt modelId="{BF8C6D52-40AF-4860-8442-8BEC9D3F24D9}" type="parTrans" cxnId="{64599299-F7C1-4859-B4BD-D684550AD785}">
      <dgm:prSet/>
      <dgm:spPr/>
      <dgm:t>
        <a:bodyPr/>
        <a:lstStyle/>
        <a:p>
          <a:endParaRPr lang="en-US"/>
        </a:p>
      </dgm:t>
    </dgm:pt>
    <dgm:pt modelId="{A86AAD7F-A895-4F55-B183-778782968D23}" type="sibTrans" cxnId="{64599299-F7C1-4859-B4BD-D684550AD785}">
      <dgm:prSet/>
      <dgm:spPr/>
      <dgm:t>
        <a:bodyPr/>
        <a:lstStyle/>
        <a:p>
          <a:endParaRPr lang="en-US"/>
        </a:p>
      </dgm:t>
    </dgm:pt>
    <dgm:pt modelId="{71A5A16F-6EF4-4ACB-9181-B2DD6A384F04}" type="pres">
      <dgm:prSet presAssocID="{02DA9153-4042-4B92-98AA-A3D533BD8F20}" presName="linear" presStyleCnt="0">
        <dgm:presLayoutVars>
          <dgm:animLvl val="lvl"/>
          <dgm:resizeHandles val="exact"/>
        </dgm:presLayoutVars>
      </dgm:prSet>
      <dgm:spPr/>
    </dgm:pt>
    <dgm:pt modelId="{9439D539-3959-42CC-BBE8-2ABAE113E0B6}" type="pres">
      <dgm:prSet presAssocID="{549C8503-A382-44A1-8314-E9C2D0AFD143}" presName="parentText" presStyleLbl="node1" presStyleIdx="0" presStyleCnt="4" custScaleY="118542">
        <dgm:presLayoutVars>
          <dgm:chMax val="0"/>
          <dgm:bulletEnabled val="1"/>
        </dgm:presLayoutVars>
      </dgm:prSet>
      <dgm:spPr/>
    </dgm:pt>
    <dgm:pt modelId="{52680286-9229-449A-9A94-2F661C813FDD}" type="pres">
      <dgm:prSet presAssocID="{45BF614F-5769-4939-9163-0B7549FA32C8}" presName="spacer" presStyleCnt="0"/>
      <dgm:spPr/>
    </dgm:pt>
    <dgm:pt modelId="{40EB5826-349E-49EB-95C8-48E8559D44F7}" type="pres">
      <dgm:prSet presAssocID="{5A698845-5841-4DE7-901E-D296B300479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F829680-E8B6-4F2F-A667-CE1FD83D57EF}" type="pres">
      <dgm:prSet presAssocID="{9701B44E-5199-4BDB-84E5-1201BF1FF724}" presName="spacer" presStyleCnt="0"/>
      <dgm:spPr/>
    </dgm:pt>
    <dgm:pt modelId="{CAE04610-A6A3-4C9B-8FEC-24F2CAC9F7DE}" type="pres">
      <dgm:prSet presAssocID="{4D06FFBB-4D33-4F5D-AB3A-4D41F6F04F87}" presName="parentText" presStyleLbl="node1" presStyleIdx="2" presStyleCnt="4" custScaleY="96831">
        <dgm:presLayoutVars>
          <dgm:chMax val="0"/>
          <dgm:bulletEnabled val="1"/>
        </dgm:presLayoutVars>
      </dgm:prSet>
      <dgm:spPr/>
    </dgm:pt>
    <dgm:pt modelId="{0A385DE8-94E9-4D10-81AB-ADE97082C72E}" type="pres">
      <dgm:prSet presAssocID="{BFE6DC18-8209-40E3-AE98-ED99C28E1297}" presName="spacer" presStyleCnt="0"/>
      <dgm:spPr/>
    </dgm:pt>
    <dgm:pt modelId="{DF6728BE-E03A-4C71-88CA-904784F5C2C6}" type="pres">
      <dgm:prSet presAssocID="{B3742F8A-3647-4021-B965-4D8A33AFD7D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477AF89-800A-4CD6-BA5E-7070A1ED8658}" type="pres">
      <dgm:prSet presAssocID="{B3742F8A-3647-4021-B965-4D8A33AFD7DB}" presName="childText" presStyleLbl="revTx" presStyleIdx="0" presStyleCnt="1" custLinFactNeighborX="-52747" custLinFactNeighborY="76512">
        <dgm:presLayoutVars>
          <dgm:bulletEnabled val="1"/>
        </dgm:presLayoutVars>
      </dgm:prSet>
      <dgm:spPr/>
    </dgm:pt>
  </dgm:ptLst>
  <dgm:cxnLst>
    <dgm:cxn modelId="{DDBA9708-1031-4F87-9462-1E857F5F5821}" type="presOf" srcId="{4D06FFBB-4D33-4F5D-AB3A-4D41F6F04F87}" destId="{CAE04610-A6A3-4C9B-8FEC-24F2CAC9F7DE}" srcOrd="0" destOrd="0" presId="urn:microsoft.com/office/officeart/2005/8/layout/vList2"/>
    <dgm:cxn modelId="{3B26006D-7556-46EA-A8CD-14D776957E95}" srcId="{02DA9153-4042-4B92-98AA-A3D533BD8F20}" destId="{549C8503-A382-44A1-8314-E9C2D0AFD143}" srcOrd="0" destOrd="0" parTransId="{6F06D98D-77DD-4119-A4FD-8D13ABFDDEF4}" sibTransId="{45BF614F-5769-4939-9163-0B7549FA32C8}"/>
    <dgm:cxn modelId="{9EC2014D-9268-4D1A-9D54-CAAA899A33A8}" type="presOf" srcId="{02DA9153-4042-4B92-98AA-A3D533BD8F20}" destId="{71A5A16F-6EF4-4ACB-9181-B2DD6A384F04}" srcOrd="0" destOrd="0" presId="urn:microsoft.com/office/officeart/2005/8/layout/vList2"/>
    <dgm:cxn modelId="{3232097A-5996-4D7A-8A32-AF8596C99D83}" srcId="{02DA9153-4042-4B92-98AA-A3D533BD8F20}" destId="{4D06FFBB-4D33-4F5D-AB3A-4D41F6F04F87}" srcOrd="2" destOrd="0" parTransId="{E0F120DF-2F1A-4421-A5C1-B3D052737FC1}" sibTransId="{BFE6DC18-8209-40E3-AE98-ED99C28E1297}"/>
    <dgm:cxn modelId="{995BD37C-7E69-4366-BFF3-33E64E8B0F96}" srcId="{02DA9153-4042-4B92-98AA-A3D533BD8F20}" destId="{B3742F8A-3647-4021-B965-4D8A33AFD7DB}" srcOrd="3" destOrd="0" parTransId="{80B49124-9D3E-48D3-BE5B-3171AC96A7C6}" sibTransId="{AE3F32E7-591E-42E0-AC1D-6498E8892471}"/>
    <dgm:cxn modelId="{88552C8E-9278-4FAB-A36E-458B1072D412}" type="presOf" srcId="{5A698845-5841-4DE7-901E-D296B300479E}" destId="{40EB5826-349E-49EB-95C8-48E8559D44F7}" srcOrd="0" destOrd="0" presId="urn:microsoft.com/office/officeart/2005/8/layout/vList2"/>
    <dgm:cxn modelId="{64599299-F7C1-4859-B4BD-D684550AD785}" srcId="{B3742F8A-3647-4021-B965-4D8A33AFD7DB}" destId="{7BD6456C-7424-4FBF-9FFC-1FF1AD57930A}" srcOrd="0" destOrd="0" parTransId="{BF8C6D52-40AF-4860-8442-8BEC9D3F24D9}" sibTransId="{A86AAD7F-A895-4F55-B183-778782968D23}"/>
    <dgm:cxn modelId="{C3AF33A4-C8AE-4467-BEAA-48B84824BF92}" type="presOf" srcId="{7BD6456C-7424-4FBF-9FFC-1FF1AD57930A}" destId="{5477AF89-800A-4CD6-BA5E-7070A1ED8658}" srcOrd="0" destOrd="0" presId="urn:microsoft.com/office/officeart/2005/8/layout/vList2"/>
    <dgm:cxn modelId="{3B249CB0-5C4F-42D8-B46A-12213F9AAF37}" type="presOf" srcId="{549C8503-A382-44A1-8314-E9C2D0AFD143}" destId="{9439D539-3959-42CC-BBE8-2ABAE113E0B6}" srcOrd="0" destOrd="0" presId="urn:microsoft.com/office/officeart/2005/8/layout/vList2"/>
    <dgm:cxn modelId="{187AB1D2-6361-4153-AD89-8EF9533E8FF9}" type="presOf" srcId="{B3742F8A-3647-4021-B965-4D8A33AFD7DB}" destId="{DF6728BE-E03A-4C71-88CA-904784F5C2C6}" srcOrd="0" destOrd="0" presId="urn:microsoft.com/office/officeart/2005/8/layout/vList2"/>
    <dgm:cxn modelId="{044829F6-6563-484E-9D41-FDB535623393}" srcId="{02DA9153-4042-4B92-98AA-A3D533BD8F20}" destId="{5A698845-5841-4DE7-901E-D296B300479E}" srcOrd="1" destOrd="0" parTransId="{061147E5-6C18-43AB-BC7F-6DB0DE285B51}" sibTransId="{9701B44E-5199-4BDB-84E5-1201BF1FF724}"/>
    <dgm:cxn modelId="{988EDC4B-C45D-44B9-A631-FE8C11B8ACD8}" type="presParOf" srcId="{71A5A16F-6EF4-4ACB-9181-B2DD6A384F04}" destId="{9439D539-3959-42CC-BBE8-2ABAE113E0B6}" srcOrd="0" destOrd="0" presId="urn:microsoft.com/office/officeart/2005/8/layout/vList2"/>
    <dgm:cxn modelId="{49C1C8CE-66EA-4B82-9669-2C94B49601E7}" type="presParOf" srcId="{71A5A16F-6EF4-4ACB-9181-B2DD6A384F04}" destId="{52680286-9229-449A-9A94-2F661C813FDD}" srcOrd="1" destOrd="0" presId="urn:microsoft.com/office/officeart/2005/8/layout/vList2"/>
    <dgm:cxn modelId="{1910AD62-F646-4E41-ADDE-2196CF3B99F9}" type="presParOf" srcId="{71A5A16F-6EF4-4ACB-9181-B2DD6A384F04}" destId="{40EB5826-349E-49EB-95C8-48E8559D44F7}" srcOrd="2" destOrd="0" presId="urn:microsoft.com/office/officeart/2005/8/layout/vList2"/>
    <dgm:cxn modelId="{C2A51D61-7C64-4FBC-ADC8-6BF3D36DAD88}" type="presParOf" srcId="{71A5A16F-6EF4-4ACB-9181-B2DD6A384F04}" destId="{5F829680-E8B6-4F2F-A667-CE1FD83D57EF}" srcOrd="3" destOrd="0" presId="urn:microsoft.com/office/officeart/2005/8/layout/vList2"/>
    <dgm:cxn modelId="{AAF0F6C4-6E64-4718-807D-84F3DA54FEB7}" type="presParOf" srcId="{71A5A16F-6EF4-4ACB-9181-B2DD6A384F04}" destId="{CAE04610-A6A3-4C9B-8FEC-24F2CAC9F7DE}" srcOrd="4" destOrd="0" presId="urn:microsoft.com/office/officeart/2005/8/layout/vList2"/>
    <dgm:cxn modelId="{6E412CB2-2421-4889-B075-8291E582E40B}" type="presParOf" srcId="{71A5A16F-6EF4-4ACB-9181-B2DD6A384F04}" destId="{0A385DE8-94E9-4D10-81AB-ADE97082C72E}" srcOrd="5" destOrd="0" presId="urn:microsoft.com/office/officeart/2005/8/layout/vList2"/>
    <dgm:cxn modelId="{C195328D-6D55-401F-BDAE-47681686B60C}" type="presParOf" srcId="{71A5A16F-6EF4-4ACB-9181-B2DD6A384F04}" destId="{DF6728BE-E03A-4C71-88CA-904784F5C2C6}" srcOrd="6" destOrd="0" presId="urn:microsoft.com/office/officeart/2005/8/layout/vList2"/>
    <dgm:cxn modelId="{529DDD74-0CE9-4ED4-835D-75B8E45FF14E}" type="presParOf" srcId="{71A5A16F-6EF4-4ACB-9181-B2DD6A384F04}" destId="{5477AF89-800A-4CD6-BA5E-7070A1ED865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DDC4DF-CEED-4AA3-AACB-AAEFB739E99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1657F7-A6C7-4F3F-A0F7-8B0A4A92BA93}">
      <dgm:prSet/>
      <dgm:spPr/>
      <dgm:t>
        <a:bodyPr/>
        <a:lstStyle/>
        <a:p>
          <a:r>
            <a:rPr lang="en-US" dirty="0"/>
            <a:t>the scope of the review is identified in advance</a:t>
          </a:r>
        </a:p>
      </dgm:t>
    </dgm:pt>
    <dgm:pt modelId="{A67FEEFF-C3BD-45F5-9B22-18E5A72DFD0E}" type="parTrans" cxnId="{D23ECCE6-1799-41FC-B933-8D4D70747645}">
      <dgm:prSet/>
      <dgm:spPr/>
      <dgm:t>
        <a:bodyPr/>
        <a:lstStyle/>
        <a:p>
          <a:endParaRPr lang="en-US"/>
        </a:p>
      </dgm:t>
    </dgm:pt>
    <dgm:pt modelId="{CD50451A-51EB-4BE1-9384-1B3937E9041D}" type="sibTrans" cxnId="{D23ECCE6-1799-41FC-B933-8D4D70747645}">
      <dgm:prSet/>
      <dgm:spPr/>
      <dgm:t>
        <a:bodyPr/>
        <a:lstStyle/>
        <a:p>
          <a:endParaRPr lang="en-US"/>
        </a:p>
      </dgm:t>
    </dgm:pt>
    <dgm:pt modelId="{4A4BD7C4-C189-4C2C-9639-7AAFC8A7C0DB}">
      <dgm:prSet/>
      <dgm:spPr/>
      <dgm:t>
        <a:bodyPr/>
        <a:lstStyle/>
        <a:p>
          <a:r>
            <a:rPr lang="en-US" dirty="0"/>
            <a:t>a comprehensive search is made to find all relevant studies</a:t>
          </a:r>
        </a:p>
      </dgm:t>
    </dgm:pt>
    <dgm:pt modelId="{82292880-8B29-47F7-B807-CD0717037B13}" type="parTrans" cxnId="{20967091-0493-46A7-9639-4C02ABBBBB20}">
      <dgm:prSet/>
      <dgm:spPr/>
      <dgm:t>
        <a:bodyPr/>
        <a:lstStyle/>
        <a:p>
          <a:endParaRPr lang="en-US"/>
        </a:p>
      </dgm:t>
    </dgm:pt>
    <dgm:pt modelId="{3901809D-01CC-47B0-82BF-A7482C3261CD}" type="sibTrans" cxnId="{20967091-0493-46A7-9639-4C02ABBBBB20}">
      <dgm:prSet/>
      <dgm:spPr/>
      <dgm:t>
        <a:bodyPr/>
        <a:lstStyle/>
        <a:p>
          <a:endParaRPr lang="en-US"/>
        </a:p>
      </dgm:t>
    </dgm:pt>
    <dgm:pt modelId="{AD4CD6CE-B636-413A-8A34-715736A7D0F2}">
      <dgm:prSet/>
      <dgm:spPr/>
      <dgm:t>
        <a:bodyPr/>
        <a:lstStyle/>
        <a:p>
          <a:r>
            <a:rPr lang="en-US" dirty="0"/>
            <a:t>explicit criteria are used to include/exclude studies</a:t>
          </a:r>
        </a:p>
      </dgm:t>
    </dgm:pt>
    <dgm:pt modelId="{37A1373E-EF95-4D4A-BECD-4F543FB6C6E3}" type="parTrans" cxnId="{1FF08D3E-C826-4AE1-B90E-774281A2C63B}">
      <dgm:prSet/>
      <dgm:spPr/>
      <dgm:t>
        <a:bodyPr/>
        <a:lstStyle/>
        <a:p>
          <a:endParaRPr lang="en-US"/>
        </a:p>
      </dgm:t>
    </dgm:pt>
    <dgm:pt modelId="{FA22CC6E-E43E-45CA-99B6-80026B385129}" type="sibTrans" cxnId="{1FF08D3E-C826-4AE1-B90E-774281A2C63B}">
      <dgm:prSet/>
      <dgm:spPr/>
      <dgm:t>
        <a:bodyPr/>
        <a:lstStyle/>
        <a:p>
          <a:endParaRPr lang="en-US"/>
        </a:p>
      </dgm:t>
    </dgm:pt>
    <dgm:pt modelId="{70779F79-77B2-4535-8AE1-C8976B0E3AAC}">
      <dgm:prSet/>
      <dgm:spPr/>
      <dgm:t>
        <a:bodyPr/>
        <a:lstStyle/>
        <a:p>
          <a:r>
            <a:rPr lang="en-US" dirty="0"/>
            <a:t>established standards are applied to critically appraise study quality</a:t>
          </a:r>
        </a:p>
      </dgm:t>
    </dgm:pt>
    <dgm:pt modelId="{448B7A6E-F417-4249-BF03-C53D09D40935}" type="parTrans" cxnId="{DE11C5A3-EC91-4F06-ABCD-E5D11771B71B}">
      <dgm:prSet/>
      <dgm:spPr/>
      <dgm:t>
        <a:bodyPr/>
        <a:lstStyle/>
        <a:p>
          <a:endParaRPr lang="en-US"/>
        </a:p>
      </dgm:t>
    </dgm:pt>
    <dgm:pt modelId="{18163DC6-9AF2-40AA-A8DD-CA6C5585DD96}" type="sibTrans" cxnId="{DE11C5A3-EC91-4F06-ABCD-E5D11771B71B}">
      <dgm:prSet/>
      <dgm:spPr/>
      <dgm:t>
        <a:bodyPr/>
        <a:lstStyle/>
        <a:p>
          <a:endParaRPr lang="en-US"/>
        </a:p>
      </dgm:t>
    </dgm:pt>
    <dgm:pt modelId="{4E89D391-F937-4C19-817E-5AA00757FED9}">
      <dgm:prSet/>
      <dgm:spPr/>
      <dgm:t>
        <a:bodyPr/>
        <a:lstStyle/>
        <a:p>
          <a:r>
            <a:rPr lang="en-US" dirty="0"/>
            <a:t>explicit methods of extracting and synthesizing study findings as used (qualitative or quantitative)</a:t>
          </a:r>
        </a:p>
      </dgm:t>
    </dgm:pt>
    <dgm:pt modelId="{B8D8732C-E029-4FF8-9F0D-86351168C38E}" type="parTrans" cxnId="{FC7DC888-F0E3-4803-9CAC-B34DB8C797FD}">
      <dgm:prSet/>
      <dgm:spPr/>
      <dgm:t>
        <a:bodyPr/>
        <a:lstStyle/>
        <a:p>
          <a:endParaRPr lang="en-US"/>
        </a:p>
      </dgm:t>
    </dgm:pt>
    <dgm:pt modelId="{BB3AEB71-4D59-48F1-B66F-FCE70B7DC35A}" type="sibTrans" cxnId="{FC7DC888-F0E3-4803-9CAC-B34DB8C797FD}">
      <dgm:prSet/>
      <dgm:spPr/>
      <dgm:t>
        <a:bodyPr/>
        <a:lstStyle/>
        <a:p>
          <a:endParaRPr lang="en-US"/>
        </a:p>
      </dgm:t>
    </dgm:pt>
    <dgm:pt modelId="{F197CCC3-1FBF-49BE-A6FC-DEFC32749C1B}">
      <dgm:prSet/>
      <dgm:spPr/>
      <dgm:t>
        <a:bodyPr/>
        <a:lstStyle/>
        <a:p>
          <a:r>
            <a:rPr lang="en-US" dirty="0"/>
            <a:t>May include a meta-analysis (quantitative synthesis)</a:t>
          </a:r>
          <a:r>
            <a:rPr lang="en-US" b="0" dirty="0"/>
            <a:t> </a:t>
          </a:r>
          <a:endParaRPr lang="en-US" dirty="0"/>
        </a:p>
      </dgm:t>
    </dgm:pt>
    <dgm:pt modelId="{D1B20563-8AFA-4119-A470-DF65288B33E3}" type="parTrans" cxnId="{004CDB57-14B2-4BCF-BDDE-6BC4309CAC48}">
      <dgm:prSet/>
      <dgm:spPr/>
      <dgm:t>
        <a:bodyPr/>
        <a:lstStyle/>
        <a:p>
          <a:endParaRPr lang="en-US"/>
        </a:p>
      </dgm:t>
    </dgm:pt>
    <dgm:pt modelId="{1E469454-0431-448F-8819-D18E1BF9733E}" type="sibTrans" cxnId="{004CDB57-14B2-4BCF-BDDE-6BC4309CAC48}">
      <dgm:prSet/>
      <dgm:spPr/>
      <dgm:t>
        <a:bodyPr/>
        <a:lstStyle/>
        <a:p>
          <a:endParaRPr lang="en-US"/>
        </a:p>
      </dgm:t>
    </dgm:pt>
    <dgm:pt modelId="{DF50EB4B-7EDB-4B68-9AF3-26DD243A7ED2}" type="pres">
      <dgm:prSet presAssocID="{35DDC4DF-CEED-4AA3-AACB-AAEFB739E99A}" presName="diagram" presStyleCnt="0">
        <dgm:presLayoutVars>
          <dgm:dir/>
          <dgm:resizeHandles val="exact"/>
        </dgm:presLayoutVars>
      </dgm:prSet>
      <dgm:spPr/>
    </dgm:pt>
    <dgm:pt modelId="{3372B100-E388-410C-A0AF-EAC94CDCB45A}" type="pres">
      <dgm:prSet presAssocID="{C01657F7-A6C7-4F3F-A0F7-8B0A4A92BA93}" presName="node" presStyleLbl="node1" presStyleIdx="0" presStyleCnt="5">
        <dgm:presLayoutVars>
          <dgm:bulletEnabled val="1"/>
        </dgm:presLayoutVars>
      </dgm:prSet>
      <dgm:spPr/>
    </dgm:pt>
    <dgm:pt modelId="{7469137A-FB1A-4D8E-A92A-91455F733A7F}" type="pres">
      <dgm:prSet presAssocID="{CD50451A-51EB-4BE1-9384-1B3937E9041D}" presName="sibTrans" presStyleCnt="0"/>
      <dgm:spPr/>
    </dgm:pt>
    <dgm:pt modelId="{81AEEE03-72D6-4825-805B-B2B1C64D07C2}" type="pres">
      <dgm:prSet presAssocID="{4A4BD7C4-C189-4C2C-9639-7AAFC8A7C0DB}" presName="node" presStyleLbl="node1" presStyleIdx="1" presStyleCnt="5">
        <dgm:presLayoutVars>
          <dgm:bulletEnabled val="1"/>
        </dgm:presLayoutVars>
      </dgm:prSet>
      <dgm:spPr/>
    </dgm:pt>
    <dgm:pt modelId="{C82FE83F-18D5-45BC-AE81-47BED5965910}" type="pres">
      <dgm:prSet presAssocID="{3901809D-01CC-47B0-82BF-A7482C3261CD}" presName="sibTrans" presStyleCnt="0"/>
      <dgm:spPr/>
    </dgm:pt>
    <dgm:pt modelId="{320A88DB-EE1A-4935-A701-00A69DB08D4B}" type="pres">
      <dgm:prSet presAssocID="{AD4CD6CE-B636-413A-8A34-715736A7D0F2}" presName="node" presStyleLbl="node1" presStyleIdx="2" presStyleCnt="5">
        <dgm:presLayoutVars>
          <dgm:bulletEnabled val="1"/>
        </dgm:presLayoutVars>
      </dgm:prSet>
      <dgm:spPr/>
    </dgm:pt>
    <dgm:pt modelId="{BF7ED3B6-425D-46EE-B9B2-F216B6C79510}" type="pres">
      <dgm:prSet presAssocID="{FA22CC6E-E43E-45CA-99B6-80026B385129}" presName="sibTrans" presStyleCnt="0"/>
      <dgm:spPr/>
    </dgm:pt>
    <dgm:pt modelId="{0738FF7E-7BAA-4304-B670-C1D81A745CC5}" type="pres">
      <dgm:prSet presAssocID="{70779F79-77B2-4535-8AE1-C8976B0E3AAC}" presName="node" presStyleLbl="node1" presStyleIdx="3" presStyleCnt="5">
        <dgm:presLayoutVars>
          <dgm:bulletEnabled val="1"/>
        </dgm:presLayoutVars>
      </dgm:prSet>
      <dgm:spPr/>
    </dgm:pt>
    <dgm:pt modelId="{3549932F-F46A-42CB-8503-ECF186FE2FD2}" type="pres">
      <dgm:prSet presAssocID="{18163DC6-9AF2-40AA-A8DD-CA6C5585DD96}" presName="sibTrans" presStyleCnt="0"/>
      <dgm:spPr/>
    </dgm:pt>
    <dgm:pt modelId="{DE089FA4-442C-4AB3-86B3-898F329341F4}" type="pres">
      <dgm:prSet presAssocID="{4E89D391-F937-4C19-817E-5AA00757FED9}" presName="node" presStyleLbl="node1" presStyleIdx="4" presStyleCnt="5">
        <dgm:presLayoutVars>
          <dgm:bulletEnabled val="1"/>
        </dgm:presLayoutVars>
      </dgm:prSet>
      <dgm:spPr/>
    </dgm:pt>
  </dgm:ptLst>
  <dgm:cxnLst>
    <dgm:cxn modelId="{724D7924-F484-43E3-B3F3-D95A9868DC22}" type="presOf" srcId="{70779F79-77B2-4535-8AE1-C8976B0E3AAC}" destId="{0738FF7E-7BAA-4304-B670-C1D81A745CC5}" srcOrd="0" destOrd="0" presId="urn:microsoft.com/office/officeart/2005/8/layout/default"/>
    <dgm:cxn modelId="{1FF08D3E-C826-4AE1-B90E-774281A2C63B}" srcId="{35DDC4DF-CEED-4AA3-AACB-AAEFB739E99A}" destId="{AD4CD6CE-B636-413A-8A34-715736A7D0F2}" srcOrd="2" destOrd="0" parTransId="{37A1373E-EF95-4D4A-BECD-4F543FB6C6E3}" sibTransId="{FA22CC6E-E43E-45CA-99B6-80026B385129}"/>
    <dgm:cxn modelId="{004CDB57-14B2-4BCF-BDDE-6BC4309CAC48}" srcId="{4E89D391-F937-4C19-817E-5AA00757FED9}" destId="{F197CCC3-1FBF-49BE-A6FC-DEFC32749C1B}" srcOrd="0" destOrd="0" parTransId="{D1B20563-8AFA-4119-A470-DF65288B33E3}" sibTransId="{1E469454-0431-448F-8819-D18E1BF9733E}"/>
    <dgm:cxn modelId="{FC7DC888-F0E3-4803-9CAC-B34DB8C797FD}" srcId="{35DDC4DF-CEED-4AA3-AACB-AAEFB739E99A}" destId="{4E89D391-F937-4C19-817E-5AA00757FED9}" srcOrd="4" destOrd="0" parTransId="{B8D8732C-E029-4FF8-9F0D-86351168C38E}" sibTransId="{BB3AEB71-4D59-48F1-B66F-FCE70B7DC35A}"/>
    <dgm:cxn modelId="{20967091-0493-46A7-9639-4C02ABBBBB20}" srcId="{35DDC4DF-CEED-4AA3-AACB-AAEFB739E99A}" destId="{4A4BD7C4-C189-4C2C-9639-7AAFC8A7C0DB}" srcOrd="1" destOrd="0" parTransId="{82292880-8B29-47F7-B807-CD0717037B13}" sibTransId="{3901809D-01CC-47B0-82BF-A7482C3261CD}"/>
    <dgm:cxn modelId="{467AFE9A-3732-4CE5-941C-AAF566E3D629}" type="presOf" srcId="{F197CCC3-1FBF-49BE-A6FC-DEFC32749C1B}" destId="{DE089FA4-442C-4AB3-86B3-898F329341F4}" srcOrd="0" destOrd="1" presId="urn:microsoft.com/office/officeart/2005/8/layout/default"/>
    <dgm:cxn modelId="{DE11C5A3-EC91-4F06-ABCD-E5D11771B71B}" srcId="{35DDC4DF-CEED-4AA3-AACB-AAEFB739E99A}" destId="{70779F79-77B2-4535-8AE1-C8976B0E3AAC}" srcOrd="3" destOrd="0" parTransId="{448B7A6E-F417-4249-BF03-C53D09D40935}" sibTransId="{18163DC6-9AF2-40AA-A8DD-CA6C5585DD96}"/>
    <dgm:cxn modelId="{D4696EB2-CD4C-46DD-8C7D-D0CBBE42B833}" type="presOf" srcId="{35DDC4DF-CEED-4AA3-AACB-AAEFB739E99A}" destId="{DF50EB4B-7EDB-4B68-9AF3-26DD243A7ED2}" srcOrd="0" destOrd="0" presId="urn:microsoft.com/office/officeart/2005/8/layout/default"/>
    <dgm:cxn modelId="{51A59FDA-C9BD-4144-B19E-8D4FD6895FD2}" type="presOf" srcId="{4A4BD7C4-C189-4C2C-9639-7AAFC8A7C0DB}" destId="{81AEEE03-72D6-4825-805B-B2B1C64D07C2}" srcOrd="0" destOrd="0" presId="urn:microsoft.com/office/officeart/2005/8/layout/default"/>
    <dgm:cxn modelId="{0599C9E0-D925-4CFF-9199-F8E6D9D34E46}" type="presOf" srcId="{AD4CD6CE-B636-413A-8A34-715736A7D0F2}" destId="{320A88DB-EE1A-4935-A701-00A69DB08D4B}" srcOrd="0" destOrd="0" presId="urn:microsoft.com/office/officeart/2005/8/layout/default"/>
    <dgm:cxn modelId="{1861D4E1-722D-46C2-B3A2-458DD30D3572}" type="presOf" srcId="{4E89D391-F937-4C19-817E-5AA00757FED9}" destId="{DE089FA4-442C-4AB3-86B3-898F329341F4}" srcOrd="0" destOrd="0" presId="urn:microsoft.com/office/officeart/2005/8/layout/default"/>
    <dgm:cxn modelId="{D23ECCE6-1799-41FC-B933-8D4D70747645}" srcId="{35DDC4DF-CEED-4AA3-AACB-AAEFB739E99A}" destId="{C01657F7-A6C7-4F3F-A0F7-8B0A4A92BA93}" srcOrd="0" destOrd="0" parTransId="{A67FEEFF-C3BD-45F5-9B22-18E5A72DFD0E}" sibTransId="{CD50451A-51EB-4BE1-9384-1B3937E9041D}"/>
    <dgm:cxn modelId="{22C4DCF8-68BE-40FA-A719-B699A25355CA}" type="presOf" srcId="{C01657F7-A6C7-4F3F-A0F7-8B0A4A92BA93}" destId="{3372B100-E388-410C-A0AF-EAC94CDCB45A}" srcOrd="0" destOrd="0" presId="urn:microsoft.com/office/officeart/2005/8/layout/default"/>
    <dgm:cxn modelId="{E1B24626-215E-4BE4-9C93-D17BD720FB69}" type="presParOf" srcId="{DF50EB4B-7EDB-4B68-9AF3-26DD243A7ED2}" destId="{3372B100-E388-410C-A0AF-EAC94CDCB45A}" srcOrd="0" destOrd="0" presId="urn:microsoft.com/office/officeart/2005/8/layout/default"/>
    <dgm:cxn modelId="{E3056B9B-767D-4C8F-8BBF-0758F2B289C6}" type="presParOf" srcId="{DF50EB4B-7EDB-4B68-9AF3-26DD243A7ED2}" destId="{7469137A-FB1A-4D8E-A92A-91455F733A7F}" srcOrd="1" destOrd="0" presId="urn:microsoft.com/office/officeart/2005/8/layout/default"/>
    <dgm:cxn modelId="{B9B98A1F-8098-4A01-A380-278A5E7A397C}" type="presParOf" srcId="{DF50EB4B-7EDB-4B68-9AF3-26DD243A7ED2}" destId="{81AEEE03-72D6-4825-805B-B2B1C64D07C2}" srcOrd="2" destOrd="0" presId="urn:microsoft.com/office/officeart/2005/8/layout/default"/>
    <dgm:cxn modelId="{379B3C22-ECAF-4F52-851B-DFC66493782C}" type="presParOf" srcId="{DF50EB4B-7EDB-4B68-9AF3-26DD243A7ED2}" destId="{C82FE83F-18D5-45BC-AE81-47BED5965910}" srcOrd="3" destOrd="0" presId="urn:microsoft.com/office/officeart/2005/8/layout/default"/>
    <dgm:cxn modelId="{EA60F241-0ED8-4FE4-8FDB-098712FE4BC1}" type="presParOf" srcId="{DF50EB4B-7EDB-4B68-9AF3-26DD243A7ED2}" destId="{320A88DB-EE1A-4935-A701-00A69DB08D4B}" srcOrd="4" destOrd="0" presId="urn:microsoft.com/office/officeart/2005/8/layout/default"/>
    <dgm:cxn modelId="{1CC30402-1BB8-4426-89D6-0D4112CBD343}" type="presParOf" srcId="{DF50EB4B-7EDB-4B68-9AF3-26DD243A7ED2}" destId="{BF7ED3B6-425D-46EE-B9B2-F216B6C79510}" srcOrd="5" destOrd="0" presId="urn:microsoft.com/office/officeart/2005/8/layout/default"/>
    <dgm:cxn modelId="{7D18C092-3518-4B14-B6B6-0469E6A11379}" type="presParOf" srcId="{DF50EB4B-7EDB-4B68-9AF3-26DD243A7ED2}" destId="{0738FF7E-7BAA-4304-B670-C1D81A745CC5}" srcOrd="6" destOrd="0" presId="urn:microsoft.com/office/officeart/2005/8/layout/default"/>
    <dgm:cxn modelId="{2A86C51A-BCEE-4DB5-82C3-8B29A2924EFF}" type="presParOf" srcId="{DF50EB4B-7EDB-4B68-9AF3-26DD243A7ED2}" destId="{3549932F-F46A-42CB-8503-ECF186FE2FD2}" srcOrd="7" destOrd="0" presId="urn:microsoft.com/office/officeart/2005/8/layout/default"/>
    <dgm:cxn modelId="{53C160C5-D440-43BB-A83D-9630910B2711}" type="presParOf" srcId="{DF50EB4B-7EDB-4B68-9AF3-26DD243A7ED2}" destId="{DE089FA4-442C-4AB3-86B3-898F329341F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B2B658-0D37-452A-B44C-AE0F7A2CA5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68E9C6-CBA6-461E-A6BF-32626A34EA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Systematic reviews with narrowly defined review questions provide specific answers to specific questions.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0B8EC3-13B0-4CD7-8FB3-F39661259B1C}" type="parTrans" cxnId="{AE3888B8-3DD1-48A5-BB21-F4BE5B2B7198}">
      <dgm:prSet/>
      <dgm:spPr/>
      <dgm:t>
        <a:bodyPr/>
        <a:lstStyle/>
        <a:p>
          <a:endParaRPr lang="en-US"/>
        </a:p>
      </dgm:t>
    </dgm:pt>
    <dgm:pt modelId="{F405D0C8-9A32-45FF-B934-9A0F6420AAE0}" type="sibTrans" cxnId="{AE3888B8-3DD1-48A5-BB21-F4BE5B2B7198}">
      <dgm:prSet/>
      <dgm:spPr/>
      <dgm:t>
        <a:bodyPr/>
        <a:lstStyle/>
        <a:p>
          <a:endParaRPr lang="en-US"/>
        </a:p>
      </dgm:t>
    </dgm:pt>
    <dgm:pt modelId="{0C919715-764A-4E47-B7F8-1F6BE54E23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Alternative questions that have not been answered usually need to be reconstructed by the reader.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E2D0FD-23D7-4AB4-A8D5-A7FC927329B3}" type="parTrans" cxnId="{7AA129AC-12DC-4305-8315-267FC2A154D1}">
      <dgm:prSet/>
      <dgm:spPr/>
      <dgm:t>
        <a:bodyPr/>
        <a:lstStyle/>
        <a:p>
          <a:endParaRPr lang="en-US"/>
        </a:p>
      </dgm:t>
    </dgm:pt>
    <dgm:pt modelId="{CF735CAD-198E-4870-ABD9-5D27A680529D}" type="sibTrans" cxnId="{7AA129AC-12DC-4305-8315-267FC2A154D1}">
      <dgm:prSet/>
      <dgm:spPr/>
      <dgm:t>
        <a:bodyPr/>
        <a:lstStyle/>
        <a:p>
          <a:endParaRPr lang="en-US"/>
        </a:p>
      </dgm:t>
    </dgm:pt>
    <dgm:pt modelId="{3F9198BF-AE7F-4CD9-BEEA-4A192C74EB0F}" type="pres">
      <dgm:prSet presAssocID="{5BB2B658-0D37-452A-B44C-AE0F7A2CA529}" presName="root" presStyleCnt="0">
        <dgm:presLayoutVars>
          <dgm:dir/>
          <dgm:resizeHandles val="exact"/>
        </dgm:presLayoutVars>
      </dgm:prSet>
      <dgm:spPr/>
    </dgm:pt>
    <dgm:pt modelId="{3B69A965-2E64-4F65-AF46-71C4476CB554}" type="pres">
      <dgm:prSet presAssocID="{3B68E9C6-CBA6-461E-A6BF-32626A34EA2D}" presName="compNode" presStyleCnt="0"/>
      <dgm:spPr/>
    </dgm:pt>
    <dgm:pt modelId="{70E5987E-5581-4AA6-A4FD-F7E91CCDA2CE}" type="pres">
      <dgm:prSet presAssocID="{3B68E9C6-CBA6-461E-A6BF-32626A34EA2D}" presName="bgRect" presStyleLbl="bgShp" presStyleIdx="0" presStyleCnt="2"/>
      <dgm:spPr/>
    </dgm:pt>
    <dgm:pt modelId="{0840842B-6242-4F8C-98A9-EBAF75D82233}" type="pres">
      <dgm:prSet presAssocID="{3B68E9C6-CBA6-461E-A6BF-32626A34EA2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80622A7-F394-460D-8CE0-C2DBAE9E93CA}" type="pres">
      <dgm:prSet presAssocID="{3B68E9C6-CBA6-461E-A6BF-32626A34EA2D}" presName="spaceRect" presStyleCnt="0"/>
      <dgm:spPr/>
    </dgm:pt>
    <dgm:pt modelId="{51559715-5057-4749-9249-967C07274B0F}" type="pres">
      <dgm:prSet presAssocID="{3B68E9C6-CBA6-461E-A6BF-32626A34EA2D}" presName="parTx" presStyleLbl="revTx" presStyleIdx="0" presStyleCnt="2">
        <dgm:presLayoutVars>
          <dgm:chMax val="0"/>
          <dgm:chPref val="0"/>
        </dgm:presLayoutVars>
      </dgm:prSet>
      <dgm:spPr/>
    </dgm:pt>
    <dgm:pt modelId="{11FCFB58-F291-4AEF-B28F-CD28AC4D8970}" type="pres">
      <dgm:prSet presAssocID="{F405D0C8-9A32-45FF-B934-9A0F6420AAE0}" presName="sibTrans" presStyleCnt="0"/>
      <dgm:spPr/>
    </dgm:pt>
    <dgm:pt modelId="{4B4E0721-D64C-48BF-A2D2-BAD05947488D}" type="pres">
      <dgm:prSet presAssocID="{0C919715-764A-4E47-B7F8-1F6BE54E23FE}" presName="compNode" presStyleCnt="0"/>
      <dgm:spPr/>
    </dgm:pt>
    <dgm:pt modelId="{8FB6E5B5-FF51-4998-89DD-208CB6672A42}" type="pres">
      <dgm:prSet presAssocID="{0C919715-764A-4E47-B7F8-1F6BE54E23FE}" presName="bgRect" presStyleLbl="bgShp" presStyleIdx="1" presStyleCnt="2"/>
      <dgm:spPr/>
    </dgm:pt>
    <dgm:pt modelId="{314CE5F0-8923-4009-ADB6-05E4CF5583B0}" type="pres">
      <dgm:prSet presAssocID="{0C919715-764A-4E47-B7F8-1F6BE54E23F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573ABE73-6D0B-4409-B661-F668B56F6409}" type="pres">
      <dgm:prSet presAssocID="{0C919715-764A-4E47-B7F8-1F6BE54E23FE}" presName="spaceRect" presStyleCnt="0"/>
      <dgm:spPr/>
    </dgm:pt>
    <dgm:pt modelId="{18934E04-D124-45C5-8898-7782658BC471}" type="pres">
      <dgm:prSet presAssocID="{0C919715-764A-4E47-B7F8-1F6BE54E23F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C9E5B94-9744-4C47-AAE5-6259262BAD6F}" type="presOf" srcId="{3B68E9C6-CBA6-461E-A6BF-32626A34EA2D}" destId="{51559715-5057-4749-9249-967C07274B0F}" srcOrd="0" destOrd="0" presId="urn:microsoft.com/office/officeart/2018/2/layout/IconVerticalSolidList"/>
    <dgm:cxn modelId="{1E253C99-4832-4254-BC45-A5094F8AE23F}" type="presOf" srcId="{0C919715-764A-4E47-B7F8-1F6BE54E23FE}" destId="{18934E04-D124-45C5-8898-7782658BC471}" srcOrd="0" destOrd="0" presId="urn:microsoft.com/office/officeart/2018/2/layout/IconVerticalSolidList"/>
    <dgm:cxn modelId="{1C23B69F-694E-4EBA-83DC-761ADA26A3CB}" type="presOf" srcId="{5BB2B658-0D37-452A-B44C-AE0F7A2CA529}" destId="{3F9198BF-AE7F-4CD9-BEEA-4A192C74EB0F}" srcOrd="0" destOrd="0" presId="urn:microsoft.com/office/officeart/2018/2/layout/IconVerticalSolidList"/>
    <dgm:cxn modelId="{7AA129AC-12DC-4305-8315-267FC2A154D1}" srcId="{5BB2B658-0D37-452A-B44C-AE0F7A2CA529}" destId="{0C919715-764A-4E47-B7F8-1F6BE54E23FE}" srcOrd="1" destOrd="0" parTransId="{4CE2D0FD-23D7-4AB4-A8D5-A7FC927329B3}" sibTransId="{CF735CAD-198E-4870-ABD9-5D27A680529D}"/>
    <dgm:cxn modelId="{AE3888B8-3DD1-48A5-BB21-F4BE5B2B7198}" srcId="{5BB2B658-0D37-452A-B44C-AE0F7A2CA529}" destId="{3B68E9C6-CBA6-461E-A6BF-32626A34EA2D}" srcOrd="0" destOrd="0" parTransId="{C40B8EC3-13B0-4CD7-8FB3-F39661259B1C}" sibTransId="{F405D0C8-9A32-45FF-B934-9A0F6420AAE0}"/>
    <dgm:cxn modelId="{10096EC5-8803-4616-8478-ED7A15411CBC}" type="presParOf" srcId="{3F9198BF-AE7F-4CD9-BEEA-4A192C74EB0F}" destId="{3B69A965-2E64-4F65-AF46-71C4476CB554}" srcOrd="0" destOrd="0" presId="urn:microsoft.com/office/officeart/2018/2/layout/IconVerticalSolidList"/>
    <dgm:cxn modelId="{DFC4BF8E-EC3D-452D-9709-EF42719EDC39}" type="presParOf" srcId="{3B69A965-2E64-4F65-AF46-71C4476CB554}" destId="{70E5987E-5581-4AA6-A4FD-F7E91CCDA2CE}" srcOrd="0" destOrd="0" presId="urn:microsoft.com/office/officeart/2018/2/layout/IconVerticalSolidList"/>
    <dgm:cxn modelId="{1FE31F42-1278-4A96-B352-0834F48D2A4A}" type="presParOf" srcId="{3B69A965-2E64-4F65-AF46-71C4476CB554}" destId="{0840842B-6242-4F8C-98A9-EBAF75D82233}" srcOrd="1" destOrd="0" presId="urn:microsoft.com/office/officeart/2018/2/layout/IconVerticalSolidList"/>
    <dgm:cxn modelId="{4A9B8E5A-BA5A-4F5B-967D-C46A47A3D313}" type="presParOf" srcId="{3B69A965-2E64-4F65-AF46-71C4476CB554}" destId="{E80622A7-F394-460D-8CE0-C2DBAE9E93CA}" srcOrd="2" destOrd="0" presId="urn:microsoft.com/office/officeart/2018/2/layout/IconVerticalSolidList"/>
    <dgm:cxn modelId="{E247B140-66C1-4FD1-93F6-DB34DAF7835D}" type="presParOf" srcId="{3B69A965-2E64-4F65-AF46-71C4476CB554}" destId="{51559715-5057-4749-9249-967C07274B0F}" srcOrd="3" destOrd="0" presId="urn:microsoft.com/office/officeart/2018/2/layout/IconVerticalSolidList"/>
    <dgm:cxn modelId="{7FD71BF9-18C5-4A52-89D1-7E7B26C11FD7}" type="presParOf" srcId="{3F9198BF-AE7F-4CD9-BEEA-4A192C74EB0F}" destId="{11FCFB58-F291-4AEF-B28F-CD28AC4D8970}" srcOrd="1" destOrd="0" presId="urn:microsoft.com/office/officeart/2018/2/layout/IconVerticalSolidList"/>
    <dgm:cxn modelId="{50C30A2E-0971-4190-9D2F-8CFAC177AE1B}" type="presParOf" srcId="{3F9198BF-AE7F-4CD9-BEEA-4A192C74EB0F}" destId="{4B4E0721-D64C-48BF-A2D2-BAD05947488D}" srcOrd="2" destOrd="0" presId="urn:microsoft.com/office/officeart/2018/2/layout/IconVerticalSolidList"/>
    <dgm:cxn modelId="{7295396C-66F8-4596-9E8E-2CA8ABF43B18}" type="presParOf" srcId="{4B4E0721-D64C-48BF-A2D2-BAD05947488D}" destId="{8FB6E5B5-FF51-4998-89DD-208CB6672A42}" srcOrd="0" destOrd="0" presId="urn:microsoft.com/office/officeart/2018/2/layout/IconVerticalSolidList"/>
    <dgm:cxn modelId="{2023CE56-1664-4884-9888-25B04042B296}" type="presParOf" srcId="{4B4E0721-D64C-48BF-A2D2-BAD05947488D}" destId="{314CE5F0-8923-4009-ADB6-05E4CF5583B0}" srcOrd="1" destOrd="0" presId="urn:microsoft.com/office/officeart/2018/2/layout/IconVerticalSolidList"/>
    <dgm:cxn modelId="{F0873375-FD7A-4C88-81B8-6D3E8DF7C47B}" type="presParOf" srcId="{4B4E0721-D64C-48BF-A2D2-BAD05947488D}" destId="{573ABE73-6D0B-4409-B661-F668B56F6409}" srcOrd="2" destOrd="0" presId="urn:microsoft.com/office/officeart/2018/2/layout/IconVerticalSolidList"/>
    <dgm:cxn modelId="{1541568D-BCCD-4574-AEA0-1AAB80E2EC05}" type="presParOf" srcId="{4B4E0721-D64C-48BF-A2D2-BAD05947488D}" destId="{18934E04-D124-45C5-8898-7782658BC4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CA714C-CB21-4462-AC4B-23C011DABD6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965DF1-FF38-4BD7-9DB7-91D09EE45282}">
      <dgm:prSet/>
      <dgm:spPr/>
      <dgm:t>
        <a:bodyPr/>
        <a:lstStyle/>
        <a:p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Step 1: </a:t>
          </a: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Why do a systematic review?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51FE9-6C8B-47AD-86F6-CFD61A802DFF}" type="parTrans" cxnId="{9C3CB68F-9BEE-4FF8-BE5F-BBC9A7C297F6}">
      <dgm:prSet/>
      <dgm:spPr/>
      <dgm:t>
        <a:bodyPr/>
        <a:lstStyle/>
        <a:p>
          <a:endParaRPr lang="en-US"/>
        </a:p>
      </dgm:t>
    </dgm:pt>
    <dgm:pt modelId="{3BCABF81-9269-46D7-B945-4E54CDE22E36}" type="sibTrans" cxnId="{9C3CB68F-9BEE-4FF8-BE5F-BBC9A7C297F6}">
      <dgm:prSet phldrT="1" phldr="0"/>
      <dgm:spPr/>
      <dgm:t>
        <a:bodyPr/>
        <a:lstStyle/>
        <a:p>
          <a:r>
            <a:rPr lang="en-US" b="1" dirty="0"/>
            <a:t>1</a:t>
          </a:r>
        </a:p>
      </dgm:t>
    </dgm:pt>
    <dgm:pt modelId="{E23214BD-50A5-4810-B643-B8EA8537D662}">
      <dgm:prSet/>
      <dgm:spPr/>
      <dgm:t>
        <a:bodyPr/>
        <a:lstStyle/>
        <a:p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Step 2: </a:t>
          </a: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Who will be involved?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6F26A1-3EB7-4888-9A09-D33270D59B22}" type="parTrans" cxnId="{23352C4C-32E0-4A46-A563-8F179AF513A7}">
      <dgm:prSet/>
      <dgm:spPr/>
      <dgm:t>
        <a:bodyPr/>
        <a:lstStyle/>
        <a:p>
          <a:endParaRPr lang="en-US"/>
        </a:p>
      </dgm:t>
    </dgm:pt>
    <dgm:pt modelId="{F2626284-8BC1-49FC-9621-7A1E4BEFFF6D}" type="sibTrans" cxnId="{23352C4C-32E0-4A46-A563-8F179AF513A7}">
      <dgm:prSet phldrT="2" phldr="0"/>
      <dgm:spPr/>
      <dgm:t>
        <a:bodyPr/>
        <a:lstStyle/>
        <a:p>
          <a:r>
            <a:rPr lang="en-US" b="1" dirty="0"/>
            <a:t>2</a:t>
          </a:r>
        </a:p>
      </dgm:t>
    </dgm:pt>
    <dgm:pt modelId="{1A2FAC19-F1F6-4EB2-AB11-151878267BF2}">
      <dgm:prSet/>
      <dgm:spPr/>
      <dgm:t>
        <a:bodyPr/>
        <a:lstStyle/>
        <a:p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Step 3: </a:t>
          </a: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Formulate the problem.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88C304-BE2E-46BC-AC79-5B24E2A50D35}" type="parTrans" cxnId="{A48947FD-A8EE-4B43-ABE3-3548FE260C50}">
      <dgm:prSet/>
      <dgm:spPr/>
      <dgm:t>
        <a:bodyPr/>
        <a:lstStyle/>
        <a:p>
          <a:endParaRPr lang="en-US"/>
        </a:p>
      </dgm:t>
    </dgm:pt>
    <dgm:pt modelId="{08E431DA-95A0-48DA-BBD3-82F9CD516A9A}" type="sibTrans" cxnId="{A48947FD-A8EE-4B43-ABE3-3548FE260C50}">
      <dgm:prSet phldrT="3" phldr="0"/>
      <dgm:spPr/>
      <dgm:t>
        <a:bodyPr/>
        <a:lstStyle/>
        <a:p>
          <a:r>
            <a:rPr lang="en-US" b="1" dirty="0"/>
            <a:t>3</a:t>
          </a:r>
        </a:p>
      </dgm:t>
    </dgm:pt>
    <dgm:pt modelId="{9B56CB48-0CE3-4C34-A1DB-A56858A2E2D3}">
      <dgm:prSet/>
      <dgm:spPr/>
      <dgm:t>
        <a:bodyPr/>
        <a:lstStyle/>
        <a:p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Has it been done before? Registering your review. 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7AE43F-AD00-4E72-BA20-353184CC3E8F}" type="parTrans" cxnId="{72D8A385-5392-47EA-B9E6-90825944A10A}">
      <dgm:prSet/>
      <dgm:spPr/>
      <dgm:t>
        <a:bodyPr/>
        <a:lstStyle/>
        <a:p>
          <a:endParaRPr lang="en-US"/>
        </a:p>
      </dgm:t>
    </dgm:pt>
    <dgm:pt modelId="{EE152892-97A5-46B8-8E74-5FBECE836A58}" type="sibTrans" cxnId="{72D8A385-5392-47EA-B9E6-90825944A10A}">
      <dgm:prSet/>
      <dgm:spPr/>
      <dgm:t>
        <a:bodyPr/>
        <a:lstStyle/>
        <a:p>
          <a:endParaRPr lang="en-US"/>
        </a:p>
      </dgm:t>
    </dgm:pt>
    <dgm:pt modelId="{9AFA6CD2-DFFD-4D37-9506-F3BDDB727C83}">
      <dgm:prSet/>
      <dgm:spPr/>
      <dgm:t>
        <a:bodyPr/>
        <a:lstStyle/>
        <a:p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Step 4</a:t>
          </a: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: Perform your search.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6651AF-C83A-42C6-989D-24DEB2DFA568}" type="parTrans" cxnId="{11EB5778-CE18-488A-AE42-D1C803B988A8}">
      <dgm:prSet/>
      <dgm:spPr/>
      <dgm:t>
        <a:bodyPr/>
        <a:lstStyle/>
        <a:p>
          <a:endParaRPr lang="en-US"/>
        </a:p>
      </dgm:t>
    </dgm:pt>
    <dgm:pt modelId="{64829D7F-D17D-4591-A1BD-C7218AB510D9}" type="sibTrans" cxnId="{11EB5778-CE18-488A-AE42-D1C803B988A8}">
      <dgm:prSet phldrT="4" phldr="0"/>
      <dgm:spPr/>
      <dgm:t>
        <a:bodyPr/>
        <a:lstStyle/>
        <a:p>
          <a:r>
            <a:rPr lang="en-US" b="1" dirty="0"/>
            <a:t>4</a:t>
          </a:r>
        </a:p>
      </dgm:t>
    </dgm:pt>
    <dgm:pt modelId="{BC4256A9-1086-436D-9F35-8047BE9B25B5}">
      <dgm:prSet/>
      <dgm:spPr/>
      <dgm:t>
        <a:bodyPr/>
        <a:lstStyle/>
        <a:p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Step 5: </a:t>
          </a: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Data extraction.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325DA1-5B1C-47C5-AD41-EAB488598875}" type="parTrans" cxnId="{29760994-8822-4C31-9045-955899F710FD}">
      <dgm:prSet/>
      <dgm:spPr/>
      <dgm:t>
        <a:bodyPr/>
        <a:lstStyle/>
        <a:p>
          <a:endParaRPr lang="en-US"/>
        </a:p>
      </dgm:t>
    </dgm:pt>
    <dgm:pt modelId="{48F8D143-35BC-481F-BB4B-10CC062355F1}" type="sibTrans" cxnId="{29760994-8822-4C31-9045-955899F710FD}">
      <dgm:prSet phldrT="5" phldr="0"/>
      <dgm:spPr/>
      <dgm:t>
        <a:bodyPr/>
        <a:lstStyle/>
        <a:p>
          <a:r>
            <a:rPr lang="en-US" b="1" dirty="0"/>
            <a:t>5</a:t>
          </a:r>
        </a:p>
      </dgm:t>
    </dgm:pt>
    <dgm:pt modelId="{023C81EF-1EC2-477A-B8CE-AFDCA8EA56E6}">
      <dgm:prSet/>
      <dgm:spPr/>
      <dgm:t>
        <a:bodyPr/>
        <a:lstStyle/>
        <a:p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Step 6:</a:t>
          </a: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 Critical appraisal of studies (quality assessment).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F2B3D8-B99F-4C8A-9F66-F541A9CDEA90}" type="parTrans" cxnId="{A3D652B7-64D5-4C87-9128-522CF965B710}">
      <dgm:prSet/>
      <dgm:spPr/>
      <dgm:t>
        <a:bodyPr/>
        <a:lstStyle/>
        <a:p>
          <a:endParaRPr lang="en-US"/>
        </a:p>
      </dgm:t>
    </dgm:pt>
    <dgm:pt modelId="{D4E67CB2-DCF7-47F8-9234-8F849F4846C6}" type="sibTrans" cxnId="{A3D652B7-64D5-4C87-9128-522CF965B710}">
      <dgm:prSet phldrT="6" phldr="0"/>
      <dgm:spPr/>
      <dgm:t>
        <a:bodyPr/>
        <a:lstStyle/>
        <a:p>
          <a:r>
            <a:rPr lang="en-US" b="1" dirty="0"/>
            <a:t>6</a:t>
          </a:r>
        </a:p>
      </dgm:t>
    </dgm:pt>
    <dgm:pt modelId="{9EC6B24D-484B-419F-B79A-77DF6CFA31DE}">
      <dgm:prSet/>
      <dgm:spPr/>
      <dgm:t>
        <a:bodyPr/>
        <a:lstStyle/>
        <a:p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Step 7 </a:t>
          </a: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Data synthesis.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D87C23-2C58-4E4E-AB41-09743184B05D}" type="parTrans" cxnId="{CD3B6BA8-89AD-4DB2-BD53-AB68F2A736C2}">
      <dgm:prSet/>
      <dgm:spPr/>
      <dgm:t>
        <a:bodyPr/>
        <a:lstStyle/>
        <a:p>
          <a:endParaRPr lang="en-US"/>
        </a:p>
      </dgm:t>
    </dgm:pt>
    <dgm:pt modelId="{60D25011-4879-48DB-B58B-500AD54EE25D}" type="sibTrans" cxnId="{CD3B6BA8-89AD-4DB2-BD53-AB68F2A736C2}">
      <dgm:prSet phldrT="7" phldr="0"/>
      <dgm:spPr/>
      <dgm:t>
        <a:bodyPr/>
        <a:lstStyle/>
        <a:p>
          <a:r>
            <a:rPr lang="en-US" b="1" dirty="0"/>
            <a:t>7</a:t>
          </a:r>
        </a:p>
      </dgm:t>
    </dgm:pt>
    <dgm:pt modelId="{AF164EDB-0654-4566-BAEF-CAA7916DAC7C}">
      <dgm:prSet/>
      <dgm:spPr/>
      <dgm:t>
        <a:bodyPr/>
        <a:lstStyle/>
        <a:p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Step 8:</a:t>
          </a: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 Presenting results (writing the report).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4324E0-8CBD-4493-89C1-24EB73A4350A}" type="parTrans" cxnId="{481B5942-066D-4E52-AD7B-63FC9E69C3F3}">
      <dgm:prSet/>
      <dgm:spPr/>
      <dgm:t>
        <a:bodyPr/>
        <a:lstStyle/>
        <a:p>
          <a:endParaRPr lang="en-US"/>
        </a:p>
      </dgm:t>
    </dgm:pt>
    <dgm:pt modelId="{C8AE8F1A-967F-43AB-A9CD-66F33546DE67}" type="sibTrans" cxnId="{481B5942-066D-4E52-AD7B-63FC9E69C3F3}">
      <dgm:prSet phldrT="8" phldr="0"/>
      <dgm:spPr/>
      <dgm:t>
        <a:bodyPr/>
        <a:lstStyle/>
        <a:p>
          <a:r>
            <a:rPr lang="en-US" b="1" dirty="0"/>
            <a:t>8</a:t>
          </a:r>
        </a:p>
      </dgm:t>
    </dgm:pt>
    <dgm:pt modelId="{6D16B226-6870-4BDC-BF36-FA8621E1C15B}">
      <dgm:prSet/>
      <dgm:spPr/>
      <dgm:t>
        <a:bodyPr/>
        <a:lstStyle/>
        <a:p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Step 9:</a:t>
          </a: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 Archiving and updating. 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D794CB-E2E9-496F-A060-C9C673E54813}" type="parTrans" cxnId="{85CE44A2-37CE-40DD-AF12-A1F910A46266}">
      <dgm:prSet/>
      <dgm:spPr/>
      <dgm:t>
        <a:bodyPr/>
        <a:lstStyle/>
        <a:p>
          <a:endParaRPr lang="en-US"/>
        </a:p>
      </dgm:t>
    </dgm:pt>
    <dgm:pt modelId="{817A409A-CAAC-489A-BC4A-30C73D96AEE0}" type="sibTrans" cxnId="{85CE44A2-37CE-40DD-AF12-A1F910A46266}">
      <dgm:prSet phldrT="9" phldr="0"/>
      <dgm:spPr/>
      <dgm:t>
        <a:bodyPr/>
        <a:lstStyle/>
        <a:p>
          <a:endParaRPr lang="en-US"/>
        </a:p>
      </dgm:t>
    </dgm:pt>
    <dgm:pt modelId="{79852CF2-9369-43FD-81FF-616BD1E12879}" type="pres">
      <dgm:prSet presAssocID="{82CA714C-CB21-4462-AC4B-23C011DABD6C}" presName="Name0" presStyleCnt="0">
        <dgm:presLayoutVars>
          <dgm:dir/>
          <dgm:resizeHandles val="exact"/>
        </dgm:presLayoutVars>
      </dgm:prSet>
      <dgm:spPr/>
    </dgm:pt>
    <dgm:pt modelId="{E7F539A8-8098-4AE2-A110-97F7C33EA70C}" type="pres">
      <dgm:prSet presAssocID="{2B965DF1-FF38-4BD7-9DB7-91D09EE45282}" presName="node" presStyleLbl="node1" presStyleIdx="0" presStyleCnt="9">
        <dgm:presLayoutVars>
          <dgm:bulletEnabled val="1"/>
        </dgm:presLayoutVars>
      </dgm:prSet>
      <dgm:spPr/>
    </dgm:pt>
    <dgm:pt modelId="{7A851096-3803-408F-BEE9-9A1BC1D92AEC}" type="pres">
      <dgm:prSet presAssocID="{3BCABF81-9269-46D7-B945-4E54CDE22E36}" presName="sibTrans" presStyleLbl="sibTrans1D1" presStyleIdx="0" presStyleCnt="8"/>
      <dgm:spPr/>
    </dgm:pt>
    <dgm:pt modelId="{755C1745-3305-4052-AD38-587EDC894246}" type="pres">
      <dgm:prSet presAssocID="{3BCABF81-9269-46D7-B945-4E54CDE22E36}" presName="connectorText" presStyleLbl="sibTrans1D1" presStyleIdx="0" presStyleCnt="8"/>
      <dgm:spPr/>
    </dgm:pt>
    <dgm:pt modelId="{7D7988E0-1EE0-4666-B2CA-D13F05DBEA7B}" type="pres">
      <dgm:prSet presAssocID="{E23214BD-50A5-4810-B643-B8EA8537D662}" presName="node" presStyleLbl="node1" presStyleIdx="1" presStyleCnt="9">
        <dgm:presLayoutVars>
          <dgm:bulletEnabled val="1"/>
        </dgm:presLayoutVars>
      </dgm:prSet>
      <dgm:spPr/>
    </dgm:pt>
    <dgm:pt modelId="{5084116A-1175-442B-BDC4-CB72B448E55D}" type="pres">
      <dgm:prSet presAssocID="{F2626284-8BC1-49FC-9621-7A1E4BEFFF6D}" presName="sibTrans" presStyleLbl="sibTrans1D1" presStyleIdx="1" presStyleCnt="8"/>
      <dgm:spPr/>
    </dgm:pt>
    <dgm:pt modelId="{99CE2D34-AB69-4006-BDAA-2139BA80F766}" type="pres">
      <dgm:prSet presAssocID="{F2626284-8BC1-49FC-9621-7A1E4BEFFF6D}" presName="connectorText" presStyleLbl="sibTrans1D1" presStyleIdx="1" presStyleCnt="8"/>
      <dgm:spPr/>
    </dgm:pt>
    <dgm:pt modelId="{CA710C40-884A-479D-AE49-F67C93103690}" type="pres">
      <dgm:prSet presAssocID="{1A2FAC19-F1F6-4EB2-AB11-151878267BF2}" presName="node" presStyleLbl="node1" presStyleIdx="2" presStyleCnt="9">
        <dgm:presLayoutVars>
          <dgm:bulletEnabled val="1"/>
        </dgm:presLayoutVars>
      </dgm:prSet>
      <dgm:spPr/>
    </dgm:pt>
    <dgm:pt modelId="{14506AB3-A5CC-47E4-BFBB-A8FA2AAD1217}" type="pres">
      <dgm:prSet presAssocID="{08E431DA-95A0-48DA-BBD3-82F9CD516A9A}" presName="sibTrans" presStyleLbl="sibTrans1D1" presStyleIdx="2" presStyleCnt="8"/>
      <dgm:spPr/>
    </dgm:pt>
    <dgm:pt modelId="{0D9F00CE-8035-41D6-94F0-8E45434CD31D}" type="pres">
      <dgm:prSet presAssocID="{08E431DA-95A0-48DA-BBD3-82F9CD516A9A}" presName="connectorText" presStyleLbl="sibTrans1D1" presStyleIdx="2" presStyleCnt="8"/>
      <dgm:spPr/>
    </dgm:pt>
    <dgm:pt modelId="{C5EBA24C-4D5E-456B-B5E1-A8D4AE3A4A6D}" type="pres">
      <dgm:prSet presAssocID="{9AFA6CD2-DFFD-4D37-9506-F3BDDB727C83}" presName="node" presStyleLbl="node1" presStyleIdx="3" presStyleCnt="9">
        <dgm:presLayoutVars>
          <dgm:bulletEnabled val="1"/>
        </dgm:presLayoutVars>
      </dgm:prSet>
      <dgm:spPr/>
    </dgm:pt>
    <dgm:pt modelId="{DBB565CA-0386-4204-AE73-B3896140E617}" type="pres">
      <dgm:prSet presAssocID="{64829D7F-D17D-4591-A1BD-C7218AB510D9}" presName="sibTrans" presStyleLbl="sibTrans1D1" presStyleIdx="3" presStyleCnt="8"/>
      <dgm:spPr/>
    </dgm:pt>
    <dgm:pt modelId="{FD69C0AA-DB26-4021-A561-29F3FFD9540C}" type="pres">
      <dgm:prSet presAssocID="{64829D7F-D17D-4591-A1BD-C7218AB510D9}" presName="connectorText" presStyleLbl="sibTrans1D1" presStyleIdx="3" presStyleCnt="8"/>
      <dgm:spPr/>
    </dgm:pt>
    <dgm:pt modelId="{352D39FD-820B-4D5B-95C0-00717EDA11D2}" type="pres">
      <dgm:prSet presAssocID="{BC4256A9-1086-436D-9F35-8047BE9B25B5}" presName="node" presStyleLbl="node1" presStyleIdx="4" presStyleCnt="9">
        <dgm:presLayoutVars>
          <dgm:bulletEnabled val="1"/>
        </dgm:presLayoutVars>
      </dgm:prSet>
      <dgm:spPr/>
    </dgm:pt>
    <dgm:pt modelId="{B363D4B4-2239-4D75-9276-B2F11FCD3C2C}" type="pres">
      <dgm:prSet presAssocID="{48F8D143-35BC-481F-BB4B-10CC062355F1}" presName="sibTrans" presStyleLbl="sibTrans1D1" presStyleIdx="4" presStyleCnt="8"/>
      <dgm:spPr/>
    </dgm:pt>
    <dgm:pt modelId="{91471969-4A11-4EC0-B627-C974F3945270}" type="pres">
      <dgm:prSet presAssocID="{48F8D143-35BC-481F-BB4B-10CC062355F1}" presName="connectorText" presStyleLbl="sibTrans1D1" presStyleIdx="4" presStyleCnt="8"/>
      <dgm:spPr/>
    </dgm:pt>
    <dgm:pt modelId="{A6542E2C-C686-42C4-8136-94104807B5DB}" type="pres">
      <dgm:prSet presAssocID="{023C81EF-1EC2-477A-B8CE-AFDCA8EA56E6}" presName="node" presStyleLbl="node1" presStyleIdx="5" presStyleCnt="9">
        <dgm:presLayoutVars>
          <dgm:bulletEnabled val="1"/>
        </dgm:presLayoutVars>
      </dgm:prSet>
      <dgm:spPr/>
    </dgm:pt>
    <dgm:pt modelId="{56424DBD-49BA-43FD-82AC-DBDFE450DEC8}" type="pres">
      <dgm:prSet presAssocID="{D4E67CB2-DCF7-47F8-9234-8F849F4846C6}" presName="sibTrans" presStyleLbl="sibTrans1D1" presStyleIdx="5" presStyleCnt="8"/>
      <dgm:spPr/>
    </dgm:pt>
    <dgm:pt modelId="{7B9CF81A-DB71-4C91-A9D5-5817250D7C4B}" type="pres">
      <dgm:prSet presAssocID="{D4E67CB2-DCF7-47F8-9234-8F849F4846C6}" presName="connectorText" presStyleLbl="sibTrans1D1" presStyleIdx="5" presStyleCnt="8"/>
      <dgm:spPr/>
    </dgm:pt>
    <dgm:pt modelId="{20A91064-BC55-45EA-8EE0-4E3C6B3FABD5}" type="pres">
      <dgm:prSet presAssocID="{9EC6B24D-484B-419F-B79A-77DF6CFA31DE}" presName="node" presStyleLbl="node1" presStyleIdx="6" presStyleCnt="9">
        <dgm:presLayoutVars>
          <dgm:bulletEnabled val="1"/>
        </dgm:presLayoutVars>
      </dgm:prSet>
      <dgm:spPr/>
    </dgm:pt>
    <dgm:pt modelId="{3B669C86-85F8-4D7F-BEDE-C0894E75B172}" type="pres">
      <dgm:prSet presAssocID="{60D25011-4879-48DB-B58B-500AD54EE25D}" presName="sibTrans" presStyleLbl="sibTrans1D1" presStyleIdx="6" presStyleCnt="8"/>
      <dgm:spPr/>
    </dgm:pt>
    <dgm:pt modelId="{D4DFCFA3-CDA6-46F7-889D-ED3E3A6BB96E}" type="pres">
      <dgm:prSet presAssocID="{60D25011-4879-48DB-B58B-500AD54EE25D}" presName="connectorText" presStyleLbl="sibTrans1D1" presStyleIdx="6" presStyleCnt="8"/>
      <dgm:spPr/>
    </dgm:pt>
    <dgm:pt modelId="{4B82809D-20B8-4000-B3AB-18F02536F030}" type="pres">
      <dgm:prSet presAssocID="{AF164EDB-0654-4566-BAEF-CAA7916DAC7C}" presName="node" presStyleLbl="node1" presStyleIdx="7" presStyleCnt="9">
        <dgm:presLayoutVars>
          <dgm:bulletEnabled val="1"/>
        </dgm:presLayoutVars>
      </dgm:prSet>
      <dgm:spPr/>
    </dgm:pt>
    <dgm:pt modelId="{0CC1BDC2-6A6D-44C5-94D4-535A0BACCAE1}" type="pres">
      <dgm:prSet presAssocID="{C8AE8F1A-967F-43AB-A9CD-66F33546DE67}" presName="sibTrans" presStyleLbl="sibTrans1D1" presStyleIdx="7" presStyleCnt="8"/>
      <dgm:spPr/>
    </dgm:pt>
    <dgm:pt modelId="{6AD8F72F-AEF9-4530-85DD-BFEBCCA4525A}" type="pres">
      <dgm:prSet presAssocID="{C8AE8F1A-967F-43AB-A9CD-66F33546DE67}" presName="connectorText" presStyleLbl="sibTrans1D1" presStyleIdx="7" presStyleCnt="8"/>
      <dgm:spPr/>
    </dgm:pt>
    <dgm:pt modelId="{025CA95C-24A3-4F57-989B-BB12C569D594}" type="pres">
      <dgm:prSet presAssocID="{6D16B226-6870-4BDC-BF36-FA8621E1C15B}" presName="node" presStyleLbl="node1" presStyleIdx="8" presStyleCnt="9">
        <dgm:presLayoutVars>
          <dgm:bulletEnabled val="1"/>
        </dgm:presLayoutVars>
      </dgm:prSet>
      <dgm:spPr/>
    </dgm:pt>
  </dgm:ptLst>
  <dgm:cxnLst>
    <dgm:cxn modelId="{C2995F0A-12F3-475B-AE27-1143F4428720}" type="presOf" srcId="{08E431DA-95A0-48DA-BBD3-82F9CD516A9A}" destId="{0D9F00CE-8035-41D6-94F0-8E45434CD31D}" srcOrd="1" destOrd="0" presId="urn:microsoft.com/office/officeart/2016/7/layout/RepeatingBendingProcessNew"/>
    <dgm:cxn modelId="{CF87E70A-4E05-4621-AD46-3163D174DC37}" type="presOf" srcId="{9EC6B24D-484B-419F-B79A-77DF6CFA31DE}" destId="{20A91064-BC55-45EA-8EE0-4E3C6B3FABD5}" srcOrd="0" destOrd="0" presId="urn:microsoft.com/office/officeart/2016/7/layout/RepeatingBendingProcessNew"/>
    <dgm:cxn modelId="{1F4CDC0B-DA08-43F5-A3AC-C9E93C2E55B4}" type="presOf" srcId="{9AFA6CD2-DFFD-4D37-9506-F3BDDB727C83}" destId="{C5EBA24C-4D5E-456B-B5E1-A8D4AE3A4A6D}" srcOrd="0" destOrd="0" presId="urn:microsoft.com/office/officeart/2016/7/layout/RepeatingBendingProcessNew"/>
    <dgm:cxn modelId="{67F77111-C193-4D37-94E6-25FF631E5089}" type="presOf" srcId="{9B56CB48-0CE3-4C34-A1DB-A56858A2E2D3}" destId="{CA710C40-884A-479D-AE49-F67C93103690}" srcOrd="0" destOrd="1" presId="urn:microsoft.com/office/officeart/2016/7/layout/RepeatingBendingProcessNew"/>
    <dgm:cxn modelId="{1F72D312-9B75-4BDE-B839-45350607D7F0}" type="presOf" srcId="{6D16B226-6870-4BDC-BF36-FA8621E1C15B}" destId="{025CA95C-24A3-4F57-989B-BB12C569D594}" srcOrd="0" destOrd="0" presId="urn:microsoft.com/office/officeart/2016/7/layout/RepeatingBendingProcessNew"/>
    <dgm:cxn modelId="{07E26517-F87E-45C2-8AB7-C029BBFA1A61}" type="presOf" srcId="{2B965DF1-FF38-4BD7-9DB7-91D09EE45282}" destId="{E7F539A8-8098-4AE2-A110-97F7C33EA70C}" srcOrd="0" destOrd="0" presId="urn:microsoft.com/office/officeart/2016/7/layout/RepeatingBendingProcessNew"/>
    <dgm:cxn modelId="{52CF651B-FB97-4029-8B20-BF1CAD154F6F}" type="presOf" srcId="{D4E67CB2-DCF7-47F8-9234-8F849F4846C6}" destId="{7B9CF81A-DB71-4C91-A9D5-5817250D7C4B}" srcOrd="1" destOrd="0" presId="urn:microsoft.com/office/officeart/2016/7/layout/RepeatingBendingProcessNew"/>
    <dgm:cxn modelId="{34A97130-01E1-4CDE-8C98-9EF1818746C8}" type="presOf" srcId="{1A2FAC19-F1F6-4EB2-AB11-151878267BF2}" destId="{CA710C40-884A-479D-AE49-F67C93103690}" srcOrd="0" destOrd="0" presId="urn:microsoft.com/office/officeart/2016/7/layout/RepeatingBendingProcessNew"/>
    <dgm:cxn modelId="{F78DD135-288F-4979-A168-55621893E6BF}" type="presOf" srcId="{08E431DA-95A0-48DA-BBD3-82F9CD516A9A}" destId="{14506AB3-A5CC-47E4-BFBB-A8FA2AAD1217}" srcOrd="0" destOrd="0" presId="urn:microsoft.com/office/officeart/2016/7/layout/RepeatingBendingProcessNew"/>
    <dgm:cxn modelId="{6DAE5442-E355-4AB1-934F-13BEF8E4960F}" type="presOf" srcId="{C8AE8F1A-967F-43AB-A9CD-66F33546DE67}" destId="{0CC1BDC2-6A6D-44C5-94D4-535A0BACCAE1}" srcOrd="0" destOrd="0" presId="urn:microsoft.com/office/officeart/2016/7/layout/RepeatingBendingProcessNew"/>
    <dgm:cxn modelId="{481B5942-066D-4E52-AD7B-63FC9E69C3F3}" srcId="{82CA714C-CB21-4462-AC4B-23C011DABD6C}" destId="{AF164EDB-0654-4566-BAEF-CAA7916DAC7C}" srcOrd="7" destOrd="0" parTransId="{CB4324E0-8CBD-4493-89C1-24EB73A4350A}" sibTransId="{C8AE8F1A-967F-43AB-A9CD-66F33546DE67}"/>
    <dgm:cxn modelId="{C2A8D763-E1AE-401E-934B-513D038FEB84}" type="presOf" srcId="{023C81EF-1EC2-477A-B8CE-AFDCA8EA56E6}" destId="{A6542E2C-C686-42C4-8136-94104807B5DB}" srcOrd="0" destOrd="0" presId="urn:microsoft.com/office/officeart/2016/7/layout/RepeatingBendingProcessNew"/>
    <dgm:cxn modelId="{F4234665-A05C-4E6F-860C-F9A3AD252447}" type="presOf" srcId="{3BCABF81-9269-46D7-B945-4E54CDE22E36}" destId="{755C1745-3305-4052-AD38-587EDC894246}" srcOrd="1" destOrd="0" presId="urn:microsoft.com/office/officeart/2016/7/layout/RepeatingBendingProcessNew"/>
    <dgm:cxn modelId="{4F61E747-A04D-447A-8C1C-E9F1518F9DDD}" type="presOf" srcId="{E23214BD-50A5-4810-B643-B8EA8537D662}" destId="{7D7988E0-1EE0-4666-B2CA-D13F05DBEA7B}" srcOrd="0" destOrd="0" presId="urn:microsoft.com/office/officeart/2016/7/layout/RepeatingBendingProcessNew"/>
    <dgm:cxn modelId="{23352C4C-32E0-4A46-A563-8F179AF513A7}" srcId="{82CA714C-CB21-4462-AC4B-23C011DABD6C}" destId="{E23214BD-50A5-4810-B643-B8EA8537D662}" srcOrd="1" destOrd="0" parTransId="{556F26A1-3EB7-4888-9A09-D33270D59B22}" sibTransId="{F2626284-8BC1-49FC-9621-7A1E4BEFFF6D}"/>
    <dgm:cxn modelId="{55D0C74E-C3E9-4C7A-BF8B-B162588AA356}" type="presOf" srcId="{F2626284-8BC1-49FC-9621-7A1E4BEFFF6D}" destId="{5084116A-1175-442B-BDC4-CB72B448E55D}" srcOrd="0" destOrd="0" presId="urn:microsoft.com/office/officeart/2016/7/layout/RepeatingBendingProcessNew"/>
    <dgm:cxn modelId="{2AFFE96E-4EA5-4BE7-AB15-87DFC111B123}" type="presOf" srcId="{60D25011-4879-48DB-B58B-500AD54EE25D}" destId="{D4DFCFA3-CDA6-46F7-889D-ED3E3A6BB96E}" srcOrd="1" destOrd="0" presId="urn:microsoft.com/office/officeart/2016/7/layout/RepeatingBendingProcessNew"/>
    <dgm:cxn modelId="{16831E74-8E0A-4E27-A3ED-AE7C5D182268}" type="presOf" srcId="{60D25011-4879-48DB-B58B-500AD54EE25D}" destId="{3B669C86-85F8-4D7F-BEDE-C0894E75B172}" srcOrd="0" destOrd="0" presId="urn:microsoft.com/office/officeart/2016/7/layout/RepeatingBendingProcessNew"/>
    <dgm:cxn modelId="{C62F6A54-B95A-400D-B886-98A87772426C}" type="presOf" srcId="{F2626284-8BC1-49FC-9621-7A1E4BEFFF6D}" destId="{99CE2D34-AB69-4006-BDAA-2139BA80F766}" srcOrd="1" destOrd="0" presId="urn:microsoft.com/office/officeart/2016/7/layout/RepeatingBendingProcessNew"/>
    <dgm:cxn modelId="{4FDD8277-EDD5-4A45-B870-C5F472390A77}" type="presOf" srcId="{C8AE8F1A-967F-43AB-A9CD-66F33546DE67}" destId="{6AD8F72F-AEF9-4530-85DD-BFEBCCA4525A}" srcOrd="1" destOrd="0" presId="urn:microsoft.com/office/officeart/2016/7/layout/RepeatingBendingProcessNew"/>
    <dgm:cxn modelId="{11EB5778-CE18-488A-AE42-D1C803B988A8}" srcId="{82CA714C-CB21-4462-AC4B-23C011DABD6C}" destId="{9AFA6CD2-DFFD-4D37-9506-F3BDDB727C83}" srcOrd="3" destOrd="0" parTransId="{826651AF-C83A-42C6-989D-24DEB2DFA568}" sibTransId="{64829D7F-D17D-4591-A1BD-C7218AB510D9}"/>
    <dgm:cxn modelId="{BDBBBD7E-B1C9-4432-96E0-33891C697C05}" type="presOf" srcId="{82CA714C-CB21-4462-AC4B-23C011DABD6C}" destId="{79852CF2-9369-43FD-81FF-616BD1E12879}" srcOrd="0" destOrd="0" presId="urn:microsoft.com/office/officeart/2016/7/layout/RepeatingBendingProcessNew"/>
    <dgm:cxn modelId="{72D8A385-5392-47EA-B9E6-90825944A10A}" srcId="{1A2FAC19-F1F6-4EB2-AB11-151878267BF2}" destId="{9B56CB48-0CE3-4C34-A1DB-A56858A2E2D3}" srcOrd="0" destOrd="0" parTransId="{887AE43F-AD00-4E72-BA20-353184CC3E8F}" sibTransId="{EE152892-97A5-46B8-8E74-5FBECE836A58}"/>
    <dgm:cxn modelId="{7414AE87-B3D0-4C33-963A-89194611474C}" type="presOf" srcId="{BC4256A9-1086-436D-9F35-8047BE9B25B5}" destId="{352D39FD-820B-4D5B-95C0-00717EDA11D2}" srcOrd="0" destOrd="0" presId="urn:microsoft.com/office/officeart/2016/7/layout/RepeatingBendingProcessNew"/>
    <dgm:cxn modelId="{9C3CB68F-9BEE-4FF8-BE5F-BBC9A7C297F6}" srcId="{82CA714C-CB21-4462-AC4B-23C011DABD6C}" destId="{2B965DF1-FF38-4BD7-9DB7-91D09EE45282}" srcOrd="0" destOrd="0" parTransId="{61751FE9-6C8B-47AD-86F6-CFD61A802DFF}" sibTransId="{3BCABF81-9269-46D7-B945-4E54CDE22E36}"/>
    <dgm:cxn modelId="{29760994-8822-4C31-9045-955899F710FD}" srcId="{82CA714C-CB21-4462-AC4B-23C011DABD6C}" destId="{BC4256A9-1086-436D-9F35-8047BE9B25B5}" srcOrd="4" destOrd="0" parTransId="{A0325DA1-5B1C-47C5-AD41-EAB488598875}" sibTransId="{48F8D143-35BC-481F-BB4B-10CC062355F1}"/>
    <dgm:cxn modelId="{85CE44A2-37CE-40DD-AF12-A1F910A46266}" srcId="{82CA714C-CB21-4462-AC4B-23C011DABD6C}" destId="{6D16B226-6870-4BDC-BF36-FA8621E1C15B}" srcOrd="8" destOrd="0" parTransId="{A1D794CB-E2E9-496F-A060-C9C673E54813}" sibTransId="{817A409A-CAAC-489A-BC4A-30C73D96AEE0}"/>
    <dgm:cxn modelId="{06AF33A3-416D-4288-AB94-71ADC7D55B19}" type="presOf" srcId="{3BCABF81-9269-46D7-B945-4E54CDE22E36}" destId="{7A851096-3803-408F-BEE9-9A1BC1D92AEC}" srcOrd="0" destOrd="0" presId="urn:microsoft.com/office/officeart/2016/7/layout/RepeatingBendingProcessNew"/>
    <dgm:cxn modelId="{CD3B6BA8-89AD-4DB2-BD53-AB68F2A736C2}" srcId="{82CA714C-CB21-4462-AC4B-23C011DABD6C}" destId="{9EC6B24D-484B-419F-B79A-77DF6CFA31DE}" srcOrd="6" destOrd="0" parTransId="{37D87C23-2C58-4E4E-AB41-09743184B05D}" sibTransId="{60D25011-4879-48DB-B58B-500AD54EE25D}"/>
    <dgm:cxn modelId="{584A18AA-2C27-4129-9D5B-70631822CB6C}" type="presOf" srcId="{64829D7F-D17D-4591-A1BD-C7218AB510D9}" destId="{DBB565CA-0386-4204-AE73-B3896140E617}" srcOrd="0" destOrd="0" presId="urn:microsoft.com/office/officeart/2016/7/layout/RepeatingBendingProcessNew"/>
    <dgm:cxn modelId="{48C0C0B6-34D0-4785-A7D4-F7ABB241035F}" type="presOf" srcId="{64829D7F-D17D-4591-A1BD-C7218AB510D9}" destId="{FD69C0AA-DB26-4021-A561-29F3FFD9540C}" srcOrd="1" destOrd="0" presId="urn:microsoft.com/office/officeart/2016/7/layout/RepeatingBendingProcessNew"/>
    <dgm:cxn modelId="{A3D652B7-64D5-4C87-9128-522CF965B710}" srcId="{82CA714C-CB21-4462-AC4B-23C011DABD6C}" destId="{023C81EF-1EC2-477A-B8CE-AFDCA8EA56E6}" srcOrd="5" destOrd="0" parTransId="{16F2B3D8-B99F-4C8A-9F66-F541A9CDEA90}" sibTransId="{D4E67CB2-DCF7-47F8-9234-8F849F4846C6}"/>
    <dgm:cxn modelId="{710625CB-C3A8-4564-9B09-B643A44423B8}" type="presOf" srcId="{48F8D143-35BC-481F-BB4B-10CC062355F1}" destId="{91471969-4A11-4EC0-B627-C974F3945270}" srcOrd="1" destOrd="0" presId="urn:microsoft.com/office/officeart/2016/7/layout/RepeatingBendingProcessNew"/>
    <dgm:cxn modelId="{73198ADB-79F1-4E0B-B7B4-6C4CED19D84C}" type="presOf" srcId="{48F8D143-35BC-481F-BB4B-10CC062355F1}" destId="{B363D4B4-2239-4D75-9276-B2F11FCD3C2C}" srcOrd="0" destOrd="0" presId="urn:microsoft.com/office/officeart/2016/7/layout/RepeatingBendingProcessNew"/>
    <dgm:cxn modelId="{7C4AE7E1-EDE8-453A-9C9B-79595CD2651B}" type="presOf" srcId="{AF164EDB-0654-4566-BAEF-CAA7916DAC7C}" destId="{4B82809D-20B8-4000-B3AB-18F02536F030}" srcOrd="0" destOrd="0" presId="urn:microsoft.com/office/officeart/2016/7/layout/RepeatingBendingProcessNew"/>
    <dgm:cxn modelId="{3B156EEC-3147-4545-B90D-2CFDE8D24C6F}" type="presOf" srcId="{D4E67CB2-DCF7-47F8-9234-8F849F4846C6}" destId="{56424DBD-49BA-43FD-82AC-DBDFE450DEC8}" srcOrd="0" destOrd="0" presId="urn:microsoft.com/office/officeart/2016/7/layout/RepeatingBendingProcessNew"/>
    <dgm:cxn modelId="{A48947FD-A8EE-4B43-ABE3-3548FE260C50}" srcId="{82CA714C-CB21-4462-AC4B-23C011DABD6C}" destId="{1A2FAC19-F1F6-4EB2-AB11-151878267BF2}" srcOrd="2" destOrd="0" parTransId="{0488C304-BE2E-46BC-AC79-5B24E2A50D35}" sibTransId="{08E431DA-95A0-48DA-BBD3-82F9CD516A9A}"/>
    <dgm:cxn modelId="{00324E89-7C8F-4D1F-ABA1-193730E5D0B3}" type="presParOf" srcId="{79852CF2-9369-43FD-81FF-616BD1E12879}" destId="{E7F539A8-8098-4AE2-A110-97F7C33EA70C}" srcOrd="0" destOrd="0" presId="urn:microsoft.com/office/officeart/2016/7/layout/RepeatingBendingProcessNew"/>
    <dgm:cxn modelId="{222028A4-73F7-4465-942D-179F8184EFEA}" type="presParOf" srcId="{79852CF2-9369-43FD-81FF-616BD1E12879}" destId="{7A851096-3803-408F-BEE9-9A1BC1D92AEC}" srcOrd="1" destOrd="0" presId="urn:microsoft.com/office/officeart/2016/7/layout/RepeatingBendingProcessNew"/>
    <dgm:cxn modelId="{F248FF2C-EB85-499D-A710-ED2A331E07C5}" type="presParOf" srcId="{7A851096-3803-408F-BEE9-9A1BC1D92AEC}" destId="{755C1745-3305-4052-AD38-587EDC894246}" srcOrd="0" destOrd="0" presId="urn:microsoft.com/office/officeart/2016/7/layout/RepeatingBendingProcessNew"/>
    <dgm:cxn modelId="{E872D56C-7975-4332-A5B9-156E312A1A5E}" type="presParOf" srcId="{79852CF2-9369-43FD-81FF-616BD1E12879}" destId="{7D7988E0-1EE0-4666-B2CA-D13F05DBEA7B}" srcOrd="2" destOrd="0" presId="urn:microsoft.com/office/officeart/2016/7/layout/RepeatingBendingProcessNew"/>
    <dgm:cxn modelId="{66A51B3F-26CF-4650-B79B-0C93AADCDA99}" type="presParOf" srcId="{79852CF2-9369-43FD-81FF-616BD1E12879}" destId="{5084116A-1175-442B-BDC4-CB72B448E55D}" srcOrd="3" destOrd="0" presId="urn:microsoft.com/office/officeart/2016/7/layout/RepeatingBendingProcessNew"/>
    <dgm:cxn modelId="{FC9CE75B-38BA-47FE-A1E7-4C8E5CFB366A}" type="presParOf" srcId="{5084116A-1175-442B-BDC4-CB72B448E55D}" destId="{99CE2D34-AB69-4006-BDAA-2139BA80F766}" srcOrd="0" destOrd="0" presId="urn:microsoft.com/office/officeart/2016/7/layout/RepeatingBendingProcessNew"/>
    <dgm:cxn modelId="{208BD882-B776-4984-8245-8FE216CC7D88}" type="presParOf" srcId="{79852CF2-9369-43FD-81FF-616BD1E12879}" destId="{CA710C40-884A-479D-AE49-F67C93103690}" srcOrd="4" destOrd="0" presId="urn:microsoft.com/office/officeart/2016/7/layout/RepeatingBendingProcessNew"/>
    <dgm:cxn modelId="{DCBFCFE9-E8C5-4E52-B1CE-FA80C29F5D8B}" type="presParOf" srcId="{79852CF2-9369-43FD-81FF-616BD1E12879}" destId="{14506AB3-A5CC-47E4-BFBB-A8FA2AAD1217}" srcOrd="5" destOrd="0" presId="urn:microsoft.com/office/officeart/2016/7/layout/RepeatingBendingProcessNew"/>
    <dgm:cxn modelId="{608873A1-95E8-493E-B67C-539451EDFF9F}" type="presParOf" srcId="{14506AB3-A5CC-47E4-BFBB-A8FA2AAD1217}" destId="{0D9F00CE-8035-41D6-94F0-8E45434CD31D}" srcOrd="0" destOrd="0" presId="urn:microsoft.com/office/officeart/2016/7/layout/RepeatingBendingProcessNew"/>
    <dgm:cxn modelId="{F15A41AC-E9C7-4E08-8C4D-3C7D9FD0BC59}" type="presParOf" srcId="{79852CF2-9369-43FD-81FF-616BD1E12879}" destId="{C5EBA24C-4D5E-456B-B5E1-A8D4AE3A4A6D}" srcOrd="6" destOrd="0" presId="urn:microsoft.com/office/officeart/2016/7/layout/RepeatingBendingProcessNew"/>
    <dgm:cxn modelId="{F4C8DF41-AD3A-46C1-83CA-DD9216F22462}" type="presParOf" srcId="{79852CF2-9369-43FD-81FF-616BD1E12879}" destId="{DBB565CA-0386-4204-AE73-B3896140E617}" srcOrd="7" destOrd="0" presId="urn:microsoft.com/office/officeart/2016/7/layout/RepeatingBendingProcessNew"/>
    <dgm:cxn modelId="{037FCBE0-3099-4F3C-BE9D-F4F825096E73}" type="presParOf" srcId="{DBB565CA-0386-4204-AE73-B3896140E617}" destId="{FD69C0AA-DB26-4021-A561-29F3FFD9540C}" srcOrd="0" destOrd="0" presId="urn:microsoft.com/office/officeart/2016/7/layout/RepeatingBendingProcessNew"/>
    <dgm:cxn modelId="{7BF887BA-3257-4904-82E7-937A71A1D399}" type="presParOf" srcId="{79852CF2-9369-43FD-81FF-616BD1E12879}" destId="{352D39FD-820B-4D5B-95C0-00717EDA11D2}" srcOrd="8" destOrd="0" presId="urn:microsoft.com/office/officeart/2016/7/layout/RepeatingBendingProcessNew"/>
    <dgm:cxn modelId="{68E98845-5509-4956-85D2-913AEC3038BF}" type="presParOf" srcId="{79852CF2-9369-43FD-81FF-616BD1E12879}" destId="{B363D4B4-2239-4D75-9276-B2F11FCD3C2C}" srcOrd="9" destOrd="0" presId="urn:microsoft.com/office/officeart/2016/7/layout/RepeatingBendingProcessNew"/>
    <dgm:cxn modelId="{F162FDFB-E864-4F57-8BBB-A6CC849B1E6A}" type="presParOf" srcId="{B363D4B4-2239-4D75-9276-B2F11FCD3C2C}" destId="{91471969-4A11-4EC0-B627-C974F3945270}" srcOrd="0" destOrd="0" presId="urn:microsoft.com/office/officeart/2016/7/layout/RepeatingBendingProcessNew"/>
    <dgm:cxn modelId="{34A2DEFD-F815-486E-857A-F9B562E84FF0}" type="presParOf" srcId="{79852CF2-9369-43FD-81FF-616BD1E12879}" destId="{A6542E2C-C686-42C4-8136-94104807B5DB}" srcOrd="10" destOrd="0" presId="urn:microsoft.com/office/officeart/2016/7/layout/RepeatingBendingProcessNew"/>
    <dgm:cxn modelId="{4479E519-0C5F-41C5-A005-BEABC68A8E16}" type="presParOf" srcId="{79852CF2-9369-43FD-81FF-616BD1E12879}" destId="{56424DBD-49BA-43FD-82AC-DBDFE450DEC8}" srcOrd="11" destOrd="0" presId="urn:microsoft.com/office/officeart/2016/7/layout/RepeatingBendingProcessNew"/>
    <dgm:cxn modelId="{9CF1B4F8-084E-4468-BA41-FF4E24024792}" type="presParOf" srcId="{56424DBD-49BA-43FD-82AC-DBDFE450DEC8}" destId="{7B9CF81A-DB71-4C91-A9D5-5817250D7C4B}" srcOrd="0" destOrd="0" presId="urn:microsoft.com/office/officeart/2016/7/layout/RepeatingBendingProcessNew"/>
    <dgm:cxn modelId="{971CA1BA-9F52-495A-9EF7-452AD2AE0688}" type="presParOf" srcId="{79852CF2-9369-43FD-81FF-616BD1E12879}" destId="{20A91064-BC55-45EA-8EE0-4E3C6B3FABD5}" srcOrd="12" destOrd="0" presId="urn:microsoft.com/office/officeart/2016/7/layout/RepeatingBendingProcessNew"/>
    <dgm:cxn modelId="{34CF1905-D1F5-4238-B0C8-D44BF9A79A13}" type="presParOf" srcId="{79852CF2-9369-43FD-81FF-616BD1E12879}" destId="{3B669C86-85F8-4D7F-BEDE-C0894E75B172}" srcOrd="13" destOrd="0" presId="urn:microsoft.com/office/officeart/2016/7/layout/RepeatingBendingProcessNew"/>
    <dgm:cxn modelId="{C41DDEF9-7CA1-4F08-9F49-04E261A8056E}" type="presParOf" srcId="{3B669C86-85F8-4D7F-BEDE-C0894E75B172}" destId="{D4DFCFA3-CDA6-46F7-889D-ED3E3A6BB96E}" srcOrd="0" destOrd="0" presId="urn:microsoft.com/office/officeart/2016/7/layout/RepeatingBendingProcessNew"/>
    <dgm:cxn modelId="{9C0BBB9B-F63F-49A4-8585-0E75C2707DF1}" type="presParOf" srcId="{79852CF2-9369-43FD-81FF-616BD1E12879}" destId="{4B82809D-20B8-4000-B3AB-18F02536F030}" srcOrd="14" destOrd="0" presId="urn:microsoft.com/office/officeart/2016/7/layout/RepeatingBendingProcessNew"/>
    <dgm:cxn modelId="{9EA95D35-6A66-495D-923A-2673003D5CC8}" type="presParOf" srcId="{79852CF2-9369-43FD-81FF-616BD1E12879}" destId="{0CC1BDC2-6A6D-44C5-94D4-535A0BACCAE1}" srcOrd="15" destOrd="0" presId="urn:microsoft.com/office/officeart/2016/7/layout/RepeatingBendingProcessNew"/>
    <dgm:cxn modelId="{11FFDBD0-6A56-42E1-A317-BD60434632AA}" type="presParOf" srcId="{0CC1BDC2-6A6D-44C5-94D4-535A0BACCAE1}" destId="{6AD8F72F-AEF9-4530-85DD-BFEBCCA4525A}" srcOrd="0" destOrd="0" presId="urn:microsoft.com/office/officeart/2016/7/layout/RepeatingBendingProcessNew"/>
    <dgm:cxn modelId="{444E72EF-F366-42A9-B3CF-BB5E22293B8A}" type="presParOf" srcId="{79852CF2-9369-43FD-81FF-616BD1E12879}" destId="{025CA95C-24A3-4F57-989B-BB12C569D594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0E91CE-F236-4F14-86D0-B30C7A63476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3363470-41F5-45C8-A266-A865A02A16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Scoping reviews have great utility for synthesizing research evidence and are often used to [categorize or group] existing literature in a given field in terms of its nature, features, and volume.</a:t>
          </a:r>
        </a:p>
      </dgm:t>
    </dgm:pt>
    <dgm:pt modelId="{C67890BA-89EA-43CD-9A43-CFA12128D335}" type="parTrans" cxnId="{2D64A77C-BC84-4FA9-B9AE-C6FEEB1C87FE}">
      <dgm:prSet/>
      <dgm:spPr/>
      <dgm:t>
        <a:bodyPr/>
        <a:lstStyle/>
        <a:p>
          <a:endParaRPr lang="en-US"/>
        </a:p>
      </dgm:t>
    </dgm:pt>
    <dgm:pt modelId="{3D58A6F4-CB8C-4583-84DA-1251EA6B77F6}" type="sibTrans" cxnId="{2D64A77C-BC84-4FA9-B9AE-C6FEEB1C87FE}">
      <dgm:prSet/>
      <dgm:spPr/>
      <dgm:t>
        <a:bodyPr/>
        <a:lstStyle/>
        <a:p>
          <a:endParaRPr lang="en-US"/>
        </a:p>
      </dgm:t>
    </dgm:pt>
    <dgm:pt modelId="{317E4B14-A554-4844-A003-856CAEAAAB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Scoping reviews are preliminary assessment of potential size and scope of available research literature.  They aim to identify nature and extent of research evidence (usually including ongoing research).</a:t>
          </a:r>
        </a:p>
      </dgm:t>
    </dgm:pt>
    <dgm:pt modelId="{9AD1556A-61BD-40F9-BD32-1F6C1FA4B2B7}" type="parTrans" cxnId="{96774DB6-A7B7-4708-A2DB-5D57FC47CF66}">
      <dgm:prSet/>
      <dgm:spPr/>
      <dgm:t>
        <a:bodyPr/>
        <a:lstStyle/>
        <a:p>
          <a:endParaRPr lang="en-US"/>
        </a:p>
      </dgm:t>
    </dgm:pt>
    <dgm:pt modelId="{340A3687-2572-47BE-BBF6-E75290B12958}" type="sibTrans" cxnId="{96774DB6-A7B7-4708-A2DB-5D57FC47CF66}">
      <dgm:prSet/>
      <dgm:spPr/>
      <dgm:t>
        <a:bodyPr/>
        <a:lstStyle/>
        <a:p>
          <a:endParaRPr lang="en-US"/>
        </a:p>
      </dgm:t>
    </dgm:pt>
    <dgm:pt modelId="{9B72FBCC-7DCA-41E3-BFAB-828C6E8155D2}" type="pres">
      <dgm:prSet presAssocID="{300E91CE-F236-4F14-86D0-B30C7A634766}" presName="root" presStyleCnt="0">
        <dgm:presLayoutVars>
          <dgm:dir/>
          <dgm:resizeHandles val="exact"/>
        </dgm:presLayoutVars>
      </dgm:prSet>
      <dgm:spPr/>
    </dgm:pt>
    <dgm:pt modelId="{DA1C56B8-CA41-4678-8604-8355B9B7D794}" type="pres">
      <dgm:prSet presAssocID="{D3363470-41F5-45C8-A266-A865A02A1673}" presName="compNode" presStyleCnt="0"/>
      <dgm:spPr/>
    </dgm:pt>
    <dgm:pt modelId="{5C002CF0-4854-4384-9992-B4AA4A060F38}" type="pres">
      <dgm:prSet presAssocID="{D3363470-41F5-45C8-A266-A865A02A1673}" presName="bgRect" presStyleLbl="bgShp" presStyleIdx="0" presStyleCnt="2"/>
      <dgm:spPr/>
    </dgm:pt>
    <dgm:pt modelId="{E3AA35DB-A662-4DD4-B4FE-6CC5597C5BD8}" type="pres">
      <dgm:prSet presAssocID="{D3363470-41F5-45C8-A266-A865A02A167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87A8AC4-42CA-415B-9B9E-2D13666F8FB9}" type="pres">
      <dgm:prSet presAssocID="{D3363470-41F5-45C8-A266-A865A02A1673}" presName="spaceRect" presStyleCnt="0"/>
      <dgm:spPr/>
    </dgm:pt>
    <dgm:pt modelId="{4BC40D6A-5434-439B-B64B-A5AB0B7AFC76}" type="pres">
      <dgm:prSet presAssocID="{D3363470-41F5-45C8-A266-A865A02A1673}" presName="parTx" presStyleLbl="revTx" presStyleIdx="0" presStyleCnt="2">
        <dgm:presLayoutVars>
          <dgm:chMax val="0"/>
          <dgm:chPref val="0"/>
        </dgm:presLayoutVars>
      </dgm:prSet>
      <dgm:spPr/>
    </dgm:pt>
    <dgm:pt modelId="{0F07E513-150B-4755-872C-F080C65523F5}" type="pres">
      <dgm:prSet presAssocID="{3D58A6F4-CB8C-4583-84DA-1251EA6B77F6}" presName="sibTrans" presStyleCnt="0"/>
      <dgm:spPr/>
    </dgm:pt>
    <dgm:pt modelId="{5DFD53F1-29F1-477B-9932-B498C1B2A743}" type="pres">
      <dgm:prSet presAssocID="{317E4B14-A554-4844-A003-856CAEAAAB71}" presName="compNode" presStyleCnt="0"/>
      <dgm:spPr/>
    </dgm:pt>
    <dgm:pt modelId="{EC7A0C6A-0F45-4966-A2ED-1D0C8228976C}" type="pres">
      <dgm:prSet presAssocID="{317E4B14-A554-4844-A003-856CAEAAAB71}" presName="bgRect" presStyleLbl="bgShp" presStyleIdx="1" presStyleCnt="2"/>
      <dgm:spPr/>
    </dgm:pt>
    <dgm:pt modelId="{98B4918C-052E-4725-BA42-7E013F1F7183}" type="pres">
      <dgm:prSet presAssocID="{317E4B14-A554-4844-A003-856CAEAAAB7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736B441-CE88-4091-A425-2E6E3243F8AE}" type="pres">
      <dgm:prSet presAssocID="{317E4B14-A554-4844-A003-856CAEAAAB71}" presName="spaceRect" presStyleCnt="0"/>
      <dgm:spPr/>
    </dgm:pt>
    <dgm:pt modelId="{16D70856-2123-4E2F-9591-BAFC9ABB417B}" type="pres">
      <dgm:prSet presAssocID="{317E4B14-A554-4844-A003-856CAEAAAB7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7EE7718-6234-4B45-A1C5-6FFCE8EC674B}" type="presOf" srcId="{300E91CE-F236-4F14-86D0-B30C7A634766}" destId="{9B72FBCC-7DCA-41E3-BFAB-828C6E8155D2}" srcOrd="0" destOrd="0" presId="urn:microsoft.com/office/officeart/2018/2/layout/IconVerticalSolidList"/>
    <dgm:cxn modelId="{2D64A77C-BC84-4FA9-B9AE-C6FEEB1C87FE}" srcId="{300E91CE-F236-4F14-86D0-B30C7A634766}" destId="{D3363470-41F5-45C8-A266-A865A02A1673}" srcOrd="0" destOrd="0" parTransId="{C67890BA-89EA-43CD-9A43-CFA12128D335}" sibTransId="{3D58A6F4-CB8C-4583-84DA-1251EA6B77F6}"/>
    <dgm:cxn modelId="{96774DB6-A7B7-4708-A2DB-5D57FC47CF66}" srcId="{300E91CE-F236-4F14-86D0-B30C7A634766}" destId="{317E4B14-A554-4844-A003-856CAEAAAB71}" srcOrd="1" destOrd="0" parTransId="{9AD1556A-61BD-40F9-BD32-1F6C1FA4B2B7}" sibTransId="{340A3687-2572-47BE-BBF6-E75290B12958}"/>
    <dgm:cxn modelId="{850DBDBD-172E-4764-AA38-0D2917B318DF}" type="presOf" srcId="{317E4B14-A554-4844-A003-856CAEAAAB71}" destId="{16D70856-2123-4E2F-9591-BAFC9ABB417B}" srcOrd="0" destOrd="0" presId="urn:microsoft.com/office/officeart/2018/2/layout/IconVerticalSolidList"/>
    <dgm:cxn modelId="{AFD49CE0-0239-4FEE-AA29-177B1ECFFA72}" type="presOf" srcId="{D3363470-41F5-45C8-A266-A865A02A1673}" destId="{4BC40D6A-5434-439B-B64B-A5AB0B7AFC76}" srcOrd="0" destOrd="0" presId="urn:microsoft.com/office/officeart/2018/2/layout/IconVerticalSolidList"/>
    <dgm:cxn modelId="{AA351EEE-3DEB-4DEA-8D51-07A74E393FE8}" type="presParOf" srcId="{9B72FBCC-7DCA-41E3-BFAB-828C6E8155D2}" destId="{DA1C56B8-CA41-4678-8604-8355B9B7D794}" srcOrd="0" destOrd="0" presId="urn:microsoft.com/office/officeart/2018/2/layout/IconVerticalSolidList"/>
    <dgm:cxn modelId="{6E2DE719-1488-41CB-B905-97917D6B30DF}" type="presParOf" srcId="{DA1C56B8-CA41-4678-8604-8355B9B7D794}" destId="{5C002CF0-4854-4384-9992-B4AA4A060F38}" srcOrd="0" destOrd="0" presId="urn:microsoft.com/office/officeart/2018/2/layout/IconVerticalSolidList"/>
    <dgm:cxn modelId="{D2604626-7D4E-4953-8728-015F77B30483}" type="presParOf" srcId="{DA1C56B8-CA41-4678-8604-8355B9B7D794}" destId="{E3AA35DB-A662-4DD4-B4FE-6CC5597C5BD8}" srcOrd="1" destOrd="0" presId="urn:microsoft.com/office/officeart/2018/2/layout/IconVerticalSolidList"/>
    <dgm:cxn modelId="{B609D8F6-F43C-4312-A203-B5A692C99E4D}" type="presParOf" srcId="{DA1C56B8-CA41-4678-8604-8355B9B7D794}" destId="{C87A8AC4-42CA-415B-9B9E-2D13666F8FB9}" srcOrd="2" destOrd="0" presId="urn:microsoft.com/office/officeart/2018/2/layout/IconVerticalSolidList"/>
    <dgm:cxn modelId="{0BF6DAF7-6E80-4315-81ED-99B447CFFAE9}" type="presParOf" srcId="{DA1C56B8-CA41-4678-8604-8355B9B7D794}" destId="{4BC40D6A-5434-439B-B64B-A5AB0B7AFC76}" srcOrd="3" destOrd="0" presId="urn:microsoft.com/office/officeart/2018/2/layout/IconVerticalSolidList"/>
    <dgm:cxn modelId="{AD6C1DA0-58F9-4482-BDC8-59D150DA1B08}" type="presParOf" srcId="{9B72FBCC-7DCA-41E3-BFAB-828C6E8155D2}" destId="{0F07E513-150B-4755-872C-F080C65523F5}" srcOrd="1" destOrd="0" presId="urn:microsoft.com/office/officeart/2018/2/layout/IconVerticalSolidList"/>
    <dgm:cxn modelId="{87BB9513-C562-4752-954D-3E478205031D}" type="presParOf" srcId="{9B72FBCC-7DCA-41E3-BFAB-828C6E8155D2}" destId="{5DFD53F1-29F1-477B-9932-B498C1B2A743}" srcOrd="2" destOrd="0" presId="urn:microsoft.com/office/officeart/2018/2/layout/IconVerticalSolidList"/>
    <dgm:cxn modelId="{BFCE68AE-95C3-43A7-B0C8-5D024727DB2F}" type="presParOf" srcId="{5DFD53F1-29F1-477B-9932-B498C1B2A743}" destId="{EC7A0C6A-0F45-4966-A2ED-1D0C8228976C}" srcOrd="0" destOrd="0" presId="urn:microsoft.com/office/officeart/2018/2/layout/IconVerticalSolidList"/>
    <dgm:cxn modelId="{23C67259-3EFF-4E49-88C3-142E5446A8A7}" type="presParOf" srcId="{5DFD53F1-29F1-477B-9932-B498C1B2A743}" destId="{98B4918C-052E-4725-BA42-7E013F1F7183}" srcOrd="1" destOrd="0" presId="urn:microsoft.com/office/officeart/2018/2/layout/IconVerticalSolidList"/>
    <dgm:cxn modelId="{0B7990F0-0ADD-4B0A-B6C8-8C8B36D707DA}" type="presParOf" srcId="{5DFD53F1-29F1-477B-9932-B498C1B2A743}" destId="{1736B441-CE88-4091-A425-2E6E3243F8AE}" srcOrd="2" destOrd="0" presId="urn:microsoft.com/office/officeart/2018/2/layout/IconVerticalSolidList"/>
    <dgm:cxn modelId="{745958FA-2DF1-4F30-8E90-7EA8FA01CA14}" type="presParOf" srcId="{5DFD53F1-29F1-477B-9932-B498C1B2A743}" destId="{16D70856-2123-4E2F-9591-BAFC9ABB41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3BD118-10E7-4DD3-8ECA-4F2F400C9F39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AFCB99B-FBAD-4298-8254-65940A662437}">
      <dgm:prSet custT="1"/>
      <dgm:spPr/>
      <dgm:t>
        <a:bodyPr/>
        <a:lstStyle/>
        <a:p>
          <a:r>
            <a:rPr lang="en-US" sz="2400" b="0" i="0" dirty="0">
              <a:latin typeface="Calibri" panose="020F0502020204030204" pitchFamily="34" charset="0"/>
              <a:cs typeface="Calibri" panose="020F0502020204030204" pitchFamily="34" charset="0"/>
            </a:rPr>
            <a:t>A Scoping Review is exploratory in nature and answers a broad research question designed to assess the extent of the existing research.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96C504-5B14-4E40-BF66-9DF56E45DD51}" type="parTrans" cxnId="{AAC417A1-4383-4D91-9033-76785F03AC19}">
      <dgm:prSet/>
      <dgm:spPr/>
      <dgm:t>
        <a:bodyPr/>
        <a:lstStyle/>
        <a:p>
          <a:endParaRPr lang="en-US"/>
        </a:p>
      </dgm:t>
    </dgm:pt>
    <dgm:pt modelId="{BA5C0442-E57B-4E78-85ED-98F7339F0AB3}" type="sibTrans" cxnId="{AAC417A1-4383-4D91-9033-76785F03AC19}">
      <dgm:prSet/>
      <dgm:spPr/>
      <dgm:t>
        <a:bodyPr/>
        <a:lstStyle/>
        <a:p>
          <a:endParaRPr lang="en-US"/>
        </a:p>
      </dgm:t>
    </dgm:pt>
    <dgm:pt modelId="{11C929BA-5DFE-424F-B692-C665A68FFE4A}">
      <dgm:prSet custT="1"/>
      <dgm:spPr/>
      <dgm:t>
        <a:bodyPr/>
        <a:lstStyle/>
        <a:p>
          <a:r>
            <a:rPr lang="en-US" sz="2400" b="0" i="0" dirty="0">
              <a:latin typeface="Calibri" panose="020F0502020204030204" pitchFamily="34" charset="0"/>
              <a:cs typeface="Calibri" panose="020F0502020204030204" pitchFamily="34" charset="0"/>
            </a:rPr>
            <a:t>Characteristics: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8E994F-3EEA-4136-ACA1-66F5FAE5D4CD}" type="parTrans" cxnId="{33C71451-A38E-40DD-AFE3-12ABA2EB4E54}">
      <dgm:prSet/>
      <dgm:spPr/>
      <dgm:t>
        <a:bodyPr/>
        <a:lstStyle/>
        <a:p>
          <a:endParaRPr lang="en-US"/>
        </a:p>
      </dgm:t>
    </dgm:pt>
    <dgm:pt modelId="{E7277D7F-DA52-4F7A-A8FB-2B59F8DC512C}" type="sibTrans" cxnId="{33C71451-A38E-40DD-AFE3-12ABA2EB4E54}">
      <dgm:prSet/>
      <dgm:spPr/>
      <dgm:t>
        <a:bodyPr/>
        <a:lstStyle/>
        <a:p>
          <a:endParaRPr lang="en-US"/>
        </a:p>
      </dgm:t>
    </dgm:pt>
    <dgm:pt modelId="{50E3ECD8-977E-4FC1-818B-9A943DEFE947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maps the extent of research conducted on a topic (often a broad topic)</a:t>
          </a:r>
        </a:p>
      </dgm:t>
    </dgm:pt>
    <dgm:pt modelId="{43259CE3-DAEA-4DBE-ABE4-A71756FF1C73}" type="parTrans" cxnId="{8188F7EC-7489-4456-B5FD-A299EDB40DD6}">
      <dgm:prSet/>
      <dgm:spPr/>
      <dgm:t>
        <a:bodyPr/>
        <a:lstStyle/>
        <a:p>
          <a:endParaRPr lang="en-US"/>
        </a:p>
      </dgm:t>
    </dgm:pt>
    <dgm:pt modelId="{A923603D-A019-4556-90CF-7A0B7FA106D2}" type="sibTrans" cxnId="{8188F7EC-7489-4456-B5FD-A299EDB40DD6}">
      <dgm:prSet/>
      <dgm:spPr/>
      <dgm:t>
        <a:bodyPr/>
        <a:lstStyle/>
        <a:p>
          <a:endParaRPr lang="en-US"/>
        </a:p>
      </dgm:t>
    </dgm:pt>
    <dgm:pt modelId="{439D734F-15E0-4512-A59B-EF5D0B985BFC}">
      <dgm:prSet custT="1"/>
      <dgm:spPr/>
      <dgm:t>
        <a:bodyPr/>
        <a:lstStyle/>
        <a:p>
          <a:r>
            <a:rPr lang="en-US" sz="1800" b="0" i="0" dirty="0">
              <a:latin typeface="Calibri" panose="020F0502020204030204" pitchFamily="34" charset="0"/>
              <a:cs typeface="Calibri" panose="020F0502020204030204" pitchFamily="34" charset="0"/>
            </a:rPr>
            <a:t>includes data from any type of evidence and research methodology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56A339-F3CB-4656-8719-6340DBE73D3B}" type="parTrans" cxnId="{4AE552B9-56EF-432B-A0A1-7F4EB0FE7A15}">
      <dgm:prSet/>
      <dgm:spPr/>
      <dgm:t>
        <a:bodyPr/>
        <a:lstStyle/>
        <a:p>
          <a:endParaRPr lang="en-US"/>
        </a:p>
      </dgm:t>
    </dgm:pt>
    <dgm:pt modelId="{BB31E603-7908-4362-9BDA-19B12602A0D9}" type="sibTrans" cxnId="{4AE552B9-56EF-432B-A0A1-7F4EB0FE7A15}">
      <dgm:prSet/>
      <dgm:spPr/>
      <dgm:t>
        <a:bodyPr/>
        <a:lstStyle/>
        <a:p>
          <a:endParaRPr lang="en-US"/>
        </a:p>
      </dgm:t>
    </dgm:pt>
    <dgm:pt modelId="{7147E75D-D119-4236-8FD3-B3BFF0CCD7DA}">
      <dgm:prSet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determines if a full systematic review is warranted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BE3F19-1516-4BA4-AC44-1D49F0E42B3F}" type="parTrans" cxnId="{9D1C6400-ECC1-44DE-AF8F-03F769564D36}">
      <dgm:prSet/>
      <dgm:spPr/>
      <dgm:t>
        <a:bodyPr/>
        <a:lstStyle/>
        <a:p>
          <a:endParaRPr lang="en-US"/>
        </a:p>
      </dgm:t>
    </dgm:pt>
    <dgm:pt modelId="{1D3923AE-AF43-4C82-8341-83217B893FD9}" type="sibTrans" cxnId="{9D1C6400-ECC1-44DE-AF8F-03F769564D36}">
      <dgm:prSet/>
      <dgm:spPr/>
      <dgm:t>
        <a:bodyPr/>
        <a:lstStyle/>
        <a:p>
          <a:endParaRPr lang="en-US"/>
        </a:p>
      </dgm:t>
    </dgm:pt>
    <dgm:pt modelId="{780BD43E-1CA9-4C01-A39F-8337BFEB923E}">
      <dgm:prSet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can also be used as a standalone project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72CCC8-B6F2-475D-8793-61C6F0B886EF}" type="parTrans" cxnId="{F5A2211E-FEBD-423B-8D2B-F90008D09B8E}">
      <dgm:prSet/>
      <dgm:spPr/>
      <dgm:t>
        <a:bodyPr/>
        <a:lstStyle/>
        <a:p>
          <a:endParaRPr lang="en-US"/>
        </a:p>
      </dgm:t>
    </dgm:pt>
    <dgm:pt modelId="{714A3CA6-0B90-4FB0-AFC1-EF97FA0C5A57}" type="sibTrans" cxnId="{F5A2211E-FEBD-423B-8D2B-F90008D09B8E}">
      <dgm:prSet/>
      <dgm:spPr/>
      <dgm:t>
        <a:bodyPr/>
        <a:lstStyle/>
        <a:p>
          <a:endParaRPr lang="en-US"/>
        </a:p>
      </dgm:t>
    </dgm:pt>
    <dgm:pt modelId="{9FEE7ACB-5B82-438E-B8CE-D14DAF6EA493}">
      <dgm:prSet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summarizes the existing research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96B6D3-D6C4-4D0B-B987-4D4AD04E6004}" type="parTrans" cxnId="{F7CCABFF-69DE-406C-BC4B-DF839CB7114D}">
      <dgm:prSet/>
      <dgm:spPr/>
      <dgm:t>
        <a:bodyPr/>
        <a:lstStyle/>
        <a:p>
          <a:endParaRPr lang="en-US"/>
        </a:p>
      </dgm:t>
    </dgm:pt>
    <dgm:pt modelId="{30B3725F-BE36-488F-AE92-F92E892985CF}" type="sibTrans" cxnId="{F7CCABFF-69DE-406C-BC4B-DF839CB7114D}">
      <dgm:prSet/>
      <dgm:spPr/>
      <dgm:t>
        <a:bodyPr/>
        <a:lstStyle/>
        <a:p>
          <a:endParaRPr lang="en-US"/>
        </a:p>
      </dgm:t>
    </dgm:pt>
    <dgm:pt modelId="{B22017A3-4176-424C-A0EC-70FD24EA5F29}">
      <dgm:prSet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Identifies gaps in the research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434253-F49A-45F0-8CAC-5AF80F834592}" type="parTrans" cxnId="{8006B56B-CC04-4594-863C-28084F456D5A}">
      <dgm:prSet/>
      <dgm:spPr/>
      <dgm:t>
        <a:bodyPr/>
        <a:lstStyle/>
        <a:p>
          <a:endParaRPr lang="en-US"/>
        </a:p>
      </dgm:t>
    </dgm:pt>
    <dgm:pt modelId="{53DFCF18-996B-4E09-87AB-DBE3ECA413CF}" type="sibTrans" cxnId="{8006B56B-CC04-4594-863C-28084F456D5A}">
      <dgm:prSet/>
      <dgm:spPr/>
      <dgm:t>
        <a:bodyPr/>
        <a:lstStyle/>
        <a:p>
          <a:endParaRPr lang="en-US"/>
        </a:p>
      </dgm:t>
    </dgm:pt>
    <dgm:pt modelId="{43272E90-003A-41D4-A739-5AB923CF609E}" type="pres">
      <dgm:prSet presAssocID="{B63BD118-10E7-4DD3-8ECA-4F2F400C9F39}" presName="linear" presStyleCnt="0">
        <dgm:presLayoutVars>
          <dgm:animLvl val="lvl"/>
          <dgm:resizeHandles val="exact"/>
        </dgm:presLayoutVars>
      </dgm:prSet>
      <dgm:spPr/>
    </dgm:pt>
    <dgm:pt modelId="{1004D108-ADE6-4F11-B872-F3CB255DBD09}" type="pres">
      <dgm:prSet presAssocID="{6AFCB99B-FBAD-4298-8254-65940A662437}" presName="parentText" presStyleLbl="node1" presStyleIdx="0" presStyleCnt="2" custScaleY="89766">
        <dgm:presLayoutVars>
          <dgm:chMax val="0"/>
          <dgm:bulletEnabled val="1"/>
        </dgm:presLayoutVars>
      </dgm:prSet>
      <dgm:spPr/>
    </dgm:pt>
    <dgm:pt modelId="{61A81B24-0A4A-4A6A-91E7-0C36748594C0}" type="pres">
      <dgm:prSet presAssocID="{BA5C0442-E57B-4E78-85ED-98F7339F0AB3}" presName="spacer" presStyleCnt="0"/>
      <dgm:spPr/>
    </dgm:pt>
    <dgm:pt modelId="{F672E9AB-4EF7-44D6-BF8B-164BE6F17F47}" type="pres">
      <dgm:prSet presAssocID="{11C929BA-5DFE-424F-B692-C665A68FFE4A}" presName="parentText" presStyleLbl="node1" presStyleIdx="1" presStyleCnt="2" custScaleY="51242">
        <dgm:presLayoutVars>
          <dgm:chMax val="0"/>
          <dgm:bulletEnabled val="1"/>
        </dgm:presLayoutVars>
      </dgm:prSet>
      <dgm:spPr/>
    </dgm:pt>
    <dgm:pt modelId="{51E75AC2-A3FF-4D2E-A65A-A907AD29E613}" type="pres">
      <dgm:prSet presAssocID="{11C929BA-5DFE-424F-B692-C665A68FFE4A}" presName="childText" presStyleLbl="revTx" presStyleIdx="0" presStyleCnt="1" custScaleX="59395" custScaleY="141659" custLinFactNeighborX="-19308" custLinFactNeighborY="7986">
        <dgm:presLayoutVars>
          <dgm:bulletEnabled val="1"/>
        </dgm:presLayoutVars>
      </dgm:prSet>
      <dgm:spPr/>
    </dgm:pt>
  </dgm:ptLst>
  <dgm:cxnLst>
    <dgm:cxn modelId="{9D1C6400-ECC1-44DE-AF8F-03F769564D36}" srcId="{11C929BA-5DFE-424F-B692-C665A68FFE4A}" destId="{7147E75D-D119-4236-8FD3-B3BFF0CCD7DA}" srcOrd="1" destOrd="0" parTransId="{8DBE3F19-1516-4BA4-AC44-1D49F0E42B3F}" sibTransId="{1D3923AE-AF43-4C82-8341-83217B893FD9}"/>
    <dgm:cxn modelId="{F5A2211E-FEBD-423B-8D2B-F90008D09B8E}" srcId="{7147E75D-D119-4236-8FD3-B3BFF0CCD7DA}" destId="{780BD43E-1CA9-4C01-A39F-8337BFEB923E}" srcOrd="0" destOrd="0" parTransId="{0972CCC8-B6F2-475D-8793-61C6F0B886EF}" sibTransId="{714A3CA6-0B90-4FB0-AFC1-EF97FA0C5A57}"/>
    <dgm:cxn modelId="{486C9D31-A81A-46C3-BAB5-50CC771C0BAE}" type="presOf" srcId="{11C929BA-5DFE-424F-B692-C665A68FFE4A}" destId="{F672E9AB-4EF7-44D6-BF8B-164BE6F17F47}" srcOrd="0" destOrd="0" presId="urn:microsoft.com/office/officeart/2005/8/layout/vList2"/>
    <dgm:cxn modelId="{E714F831-B5F0-4B75-AA06-032ACFA6E8CB}" type="presOf" srcId="{B63BD118-10E7-4DD3-8ECA-4F2F400C9F39}" destId="{43272E90-003A-41D4-A739-5AB923CF609E}" srcOrd="0" destOrd="0" presId="urn:microsoft.com/office/officeart/2005/8/layout/vList2"/>
    <dgm:cxn modelId="{F1395040-22B1-40AD-A520-27FC03CB401B}" type="presOf" srcId="{439D734F-15E0-4512-A59B-EF5D0B985BFC}" destId="{51E75AC2-A3FF-4D2E-A65A-A907AD29E613}" srcOrd="0" destOrd="1" presId="urn:microsoft.com/office/officeart/2005/8/layout/vList2"/>
    <dgm:cxn modelId="{5D52E666-52E7-4648-972C-B8F8B8698E1B}" type="presOf" srcId="{50E3ECD8-977E-4FC1-818B-9A943DEFE947}" destId="{51E75AC2-A3FF-4D2E-A65A-A907AD29E613}" srcOrd="0" destOrd="0" presId="urn:microsoft.com/office/officeart/2005/8/layout/vList2"/>
    <dgm:cxn modelId="{8006B56B-CC04-4594-863C-28084F456D5A}" srcId="{11C929BA-5DFE-424F-B692-C665A68FFE4A}" destId="{B22017A3-4176-424C-A0EC-70FD24EA5F29}" srcOrd="3" destOrd="0" parTransId="{27434253-F49A-45F0-8CAC-5AF80F834592}" sibTransId="{53DFCF18-996B-4E09-87AB-DBE3ECA413CF}"/>
    <dgm:cxn modelId="{33C71451-A38E-40DD-AFE3-12ABA2EB4E54}" srcId="{B63BD118-10E7-4DD3-8ECA-4F2F400C9F39}" destId="{11C929BA-5DFE-424F-B692-C665A68FFE4A}" srcOrd="1" destOrd="0" parTransId="{008E994F-3EEA-4136-ACA1-66F5FAE5D4CD}" sibTransId="{E7277D7F-DA52-4F7A-A8FB-2B59F8DC512C}"/>
    <dgm:cxn modelId="{048F6351-997E-4ED4-8200-9F8EE6E97CF5}" type="presOf" srcId="{780BD43E-1CA9-4C01-A39F-8337BFEB923E}" destId="{51E75AC2-A3FF-4D2E-A65A-A907AD29E613}" srcOrd="0" destOrd="3" presId="urn:microsoft.com/office/officeart/2005/8/layout/vList2"/>
    <dgm:cxn modelId="{3E186654-6FAA-4724-8FD2-1E2AE72CFD45}" type="presOf" srcId="{B22017A3-4176-424C-A0EC-70FD24EA5F29}" destId="{51E75AC2-A3FF-4D2E-A65A-A907AD29E613}" srcOrd="0" destOrd="5" presId="urn:microsoft.com/office/officeart/2005/8/layout/vList2"/>
    <dgm:cxn modelId="{AAC417A1-4383-4D91-9033-76785F03AC19}" srcId="{B63BD118-10E7-4DD3-8ECA-4F2F400C9F39}" destId="{6AFCB99B-FBAD-4298-8254-65940A662437}" srcOrd="0" destOrd="0" parTransId="{B896C504-5B14-4E40-BF66-9DF56E45DD51}" sibTransId="{BA5C0442-E57B-4E78-85ED-98F7339F0AB3}"/>
    <dgm:cxn modelId="{4AE552B9-56EF-432B-A0A1-7F4EB0FE7A15}" srcId="{50E3ECD8-977E-4FC1-818B-9A943DEFE947}" destId="{439D734F-15E0-4512-A59B-EF5D0B985BFC}" srcOrd="0" destOrd="0" parTransId="{9956A339-F3CB-4656-8719-6340DBE73D3B}" sibTransId="{BB31E603-7908-4362-9BDA-19B12602A0D9}"/>
    <dgm:cxn modelId="{A66252BF-CD97-4365-8D35-889CD9C1B9AD}" type="presOf" srcId="{6AFCB99B-FBAD-4298-8254-65940A662437}" destId="{1004D108-ADE6-4F11-B872-F3CB255DBD09}" srcOrd="0" destOrd="0" presId="urn:microsoft.com/office/officeart/2005/8/layout/vList2"/>
    <dgm:cxn modelId="{A619CFC8-AD76-4571-84C7-AA11F695A6E5}" type="presOf" srcId="{7147E75D-D119-4236-8FD3-B3BFF0CCD7DA}" destId="{51E75AC2-A3FF-4D2E-A65A-A907AD29E613}" srcOrd="0" destOrd="2" presId="urn:microsoft.com/office/officeart/2005/8/layout/vList2"/>
    <dgm:cxn modelId="{8188F7EC-7489-4456-B5FD-A299EDB40DD6}" srcId="{11C929BA-5DFE-424F-B692-C665A68FFE4A}" destId="{50E3ECD8-977E-4FC1-818B-9A943DEFE947}" srcOrd="0" destOrd="0" parTransId="{43259CE3-DAEA-4DBE-ABE4-A71756FF1C73}" sibTransId="{A923603D-A019-4556-90CF-7A0B7FA106D2}"/>
    <dgm:cxn modelId="{189B77EE-2CAA-4225-9A37-0B55A8DCE035}" type="presOf" srcId="{9FEE7ACB-5B82-438E-B8CE-D14DAF6EA493}" destId="{51E75AC2-A3FF-4D2E-A65A-A907AD29E613}" srcOrd="0" destOrd="4" presId="urn:microsoft.com/office/officeart/2005/8/layout/vList2"/>
    <dgm:cxn modelId="{F7CCABFF-69DE-406C-BC4B-DF839CB7114D}" srcId="{11C929BA-5DFE-424F-B692-C665A68FFE4A}" destId="{9FEE7ACB-5B82-438E-B8CE-D14DAF6EA493}" srcOrd="2" destOrd="0" parTransId="{D296B6D3-D6C4-4D0B-B987-4D4AD04E6004}" sibTransId="{30B3725F-BE36-488F-AE92-F92E892985CF}"/>
    <dgm:cxn modelId="{EC8EE92E-C290-4A8E-A7A3-B619603247D7}" type="presParOf" srcId="{43272E90-003A-41D4-A739-5AB923CF609E}" destId="{1004D108-ADE6-4F11-B872-F3CB255DBD09}" srcOrd="0" destOrd="0" presId="urn:microsoft.com/office/officeart/2005/8/layout/vList2"/>
    <dgm:cxn modelId="{F6EF73C1-8268-4CF7-A0DC-7446586C19A2}" type="presParOf" srcId="{43272E90-003A-41D4-A739-5AB923CF609E}" destId="{61A81B24-0A4A-4A6A-91E7-0C36748594C0}" srcOrd="1" destOrd="0" presId="urn:microsoft.com/office/officeart/2005/8/layout/vList2"/>
    <dgm:cxn modelId="{83F7EC96-ED49-436F-884D-7E01E1F08173}" type="presParOf" srcId="{43272E90-003A-41D4-A739-5AB923CF609E}" destId="{F672E9AB-4EF7-44D6-BF8B-164BE6F17F47}" srcOrd="2" destOrd="0" presId="urn:microsoft.com/office/officeart/2005/8/layout/vList2"/>
    <dgm:cxn modelId="{1904C16B-FFF2-4BF5-9DBD-D7E8BE4BA500}" type="presParOf" srcId="{43272E90-003A-41D4-A739-5AB923CF609E}" destId="{51E75AC2-A3FF-4D2E-A65A-A907AD29E61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367C5-2CE5-4B88-9A44-ABE2891361C4}">
      <dsp:nvSpPr>
        <dsp:cNvPr id="0" name=""/>
        <dsp:cNvSpPr/>
      </dsp:nvSpPr>
      <dsp:spPr>
        <a:xfrm>
          <a:off x="0" y="137464"/>
          <a:ext cx="3492499" cy="4889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289" tIns="330200" rIns="27228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Discuss what a systematic review and a scoping review are </a:t>
          </a:r>
          <a:endParaRPr lang="en-US" sz="2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995474"/>
        <a:ext cx="3492499" cy="2933699"/>
      </dsp:txXfrm>
    </dsp:sp>
    <dsp:sp modelId="{E5504325-6DDE-4516-8501-E2832B057C33}">
      <dsp:nvSpPr>
        <dsp:cNvPr id="0" name=""/>
        <dsp:cNvSpPr/>
      </dsp:nvSpPr>
      <dsp:spPr>
        <a:xfrm>
          <a:off x="1012825" y="626414"/>
          <a:ext cx="1466849" cy="1466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61" tIns="12700" rIns="114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27640" y="841229"/>
        <a:ext cx="1037219" cy="1037219"/>
      </dsp:txXfrm>
    </dsp:sp>
    <dsp:sp modelId="{B691BAA6-7C49-435A-B6DB-56190150A1AD}">
      <dsp:nvSpPr>
        <dsp:cNvPr id="0" name=""/>
        <dsp:cNvSpPr/>
      </dsp:nvSpPr>
      <dsp:spPr>
        <a:xfrm>
          <a:off x="0" y="5026891"/>
          <a:ext cx="349249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F9187-3D8E-43FB-BB0B-7889F7D38CCF}">
      <dsp:nvSpPr>
        <dsp:cNvPr id="0" name=""/>
        <dsp:cNvSpPr/>
      </dsp:nvSpPr>
      <dsp:spPr>
        <a:xfrm>
          <a:off x="3841750" y="137464"/>
          <a:ext cx="3492499" cy="4889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289" tIns="330200" rIns="27228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Describe the procedures for conducting information retrieval, including selection of information systems and development of search strategies</a:t>
          </a:r>
          <a:endParaRPr lang="en-US" sz="2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41750" y="1995474"/>
        <a:ext cx="3492499" cy="2933699"/>
      </dsp:txXfrm>
    </dsp:sp>
    <dsp:sp modelId="{1046E733-7BE0-4AE6-8B88-DED460DFE3BA}">
      <dsp:nvSpPr>
        <dsp:cNvPr id="0" name=""/>
        <dsp:cNvSpPr/>
      </dsp:nvSpPr>
      <dsp:spPr>
        <a:xfrm>
          <a:off x="4854575" y="626414"/>
          <a:ext cx="1466849" cy="1466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61" tIns="12700" rIns="114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69390" y="841229"/>
        <a:ext cx="1037219" cy="1037219"/>
      </dsp:txXfrm>
    </dsp:sp>
    <dsp:sp modelId="{E7F55566-CDDB-49E6-B16E-EEF534046E3C}">
      <dsp:nvSpPr>
        <dsp:cNvPr id="0" name=""/>
        <dsp:cNvSpPr/>
      </dsp:nvSpPr>
      <dsp:spPr>
        <a:xfrm>
          <a:off x="3841750" y="5026891"/>
          <a:ext cx="349249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B304F-0ED3-4E14-8C1C-C9D6A15E2A89}">
      <dsp:nvSpPr>
        <dsp:cNvPr id="0" name=""/>
        <dsp:cNvSpPr/>
      </dsp:nvSpPr>
      <dsp:spPr>
        <a:xfrm>
          <a:off x="7683500" y="137464"/>
          <a:ext cx="3492499" cy="4889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289" tIns="330200" rIns="27228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Describe the processes to create these types of publications, including the discussion of PRISMA 2020 reporting guidelines</a:t>
          </a:r>
          <a:endParaRPr lang="en-US" sz="2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83500" y="1995474"/>
        <a:ext cx="3492499" cy="2933699"/>
      </dsp:txXfrm>
    </dsp:sp>
    <dsp:sp modelId="{642A9A3D-29C7-43A0-A57F-23A785BD22BA}">
      <dsp:nvSpPr>
        <dsp:cNvPr id="0" name=""/>
        <dsp:cNvSpPr/>
      </dsp:nvSpPr>
      <dsp:spPr>
        <a:xfrm>
          <a:off x="8696324" y="626414"/>
          <a:ext cx="1466849" cy="1466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61" tIns="12700" rIns="114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911139" y="841229"/>
        <a:ext cx="1037219" cy="1037219"/>
      </dsp:txXfrm>
    </dsp:sp>
    <dsp:sp modelId="{283D9CC3-BE21-4F3A-B6A2-B206E13D37BD}">
      <dsp:nvSpPr>
        <dsp:cNvPr id="0" name=""/>
        <dsp:cNvSpPr/>
      </dsp:nvSpPr>
      <dsp:spPr>
        <a:xfrm>
          <a:off x="7683500" y="5026891"/>
          <a:ext cx="349249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9D539-3959-42CC-BBE8-2ABAE113E0B6}">
      <dsp:nvSpPr>
        <dsp:cNvPr id="0" name=""/>
        <dsp:cNvSpPr/>
      </dsp:nvSpPr>
      <dsp:spPr>
        <a:xfrm>
          <a:off x="0" y="172719"/>
          <a:ext cx="11207260" cy="128465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Identify relevant studies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-- </a:t>
          </a: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Information professionals have a definite role in the comprehensive identification of relevant studies needed for systematic reviews.</a:t>
          </a:r>
        </a:p>
      </dsp:txBody>
      <dsp:txXfrm>
        <a:off x="62712" y="235431"/>
        <a:ext cx="11081836" cy="1159230"/>
      </dsp:txXfrm>
    </dsp:sp>
    <dsp:sp modelId="{40EB5826-349E-49EB-95C8-48E8559D44F7}">
      <dsp:nvSpPr>
        <dsp:cNvPr id="0" name=""/>
        <dsp:cNvSpPr/>
      </dsp:nvSpPr>
      <dsp:spPr>
        <a:xfrm>
          <a:off x="0" y="1471774"/>
          <a:ext cx="11207260" cy="1083712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Apply rigorous methods for selection</a:t>
          </a:r>
        </a:p>
      </dsp:txBody>
      <dsp:txXfrm>
        <a:off x="52902" y="1524676"/>
        <a:ext cx="11101456" cy="977908"/>
      </dsp:txXfrm>
    </dsp:sp>
    <dsp:sp modelId="{CAE04610-A6A3-4C9B-8FEC-24F2CAC9F7DE}">
      <dsp:nvSpPr>
        <dsp:cNvPr id="0" name=""/>
        <dsp:cNvSpPr/>
      </dsp:nvSpPr>
      <dsp:spPr>
        <a:xfrm>
          <a:off x="0" y="2569886"/>
          <a:ext cx="11207260" cy="1049369"/>
        </a:xfrm>
        <a:prstGeom prst="roundRect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Organize results</a:t>
          </a:r>
        </a:p>
      </dsp:txBody>
      <dsp:txXfrm>
        <a:off x="51226" y="2621112"/>
        <a:ext cx="11104808" cy="946917"/>
      </dsp:txXfrm>
    </dsp:sp>
    <dsp:sp modelId="{DF6728BE-E03A-4C71-88CA-904784F5C2C6}">
      <dsp:nvSpPr>
        <dsp:cNvPr id="0" name=""/>
        <dsp:cNvSpPr/>
      </dsp:nvSpPr>
      <dsp:spPr>
        <a:xfrm>
          <a:off x="0" y="3633656"/>
          <a:ext cx="11207260" cy="1083712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Provide a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2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current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answer to a specific question based on the best scientific evidence at the time</a:t>
          </a:r>
        </a:p>
      </dsp:txBody>
      <dsp:txXfrm>
        <a:off x="52902" y="3686558"/>
        <a:ext cx="11101456" cy="977908"/>
      </dsp:txXfrm>
    </dsp:sp>
    <dsp:sp modelId="{5477AF89-800A-4CD6-BA5E-7070A1ED8658}">
      <dsp:nvSpPr>
        <dsp:cNvPr id="0" name=""/>
        <dsp:cNvSpPr/>
      </dsp:nvSpPr>
      <dsp:spPr>
        <a:xfrm>
          <a:off x="0" y="4890089"/>
          <a:ext cx="11207260" cy="38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83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Mulrow, C. &amp; Cook, D. (1998). </a:t>
          </a:r>
          <a:r>
            <a:rPr lang="en-US" sz="1400" i="1" kern="1200" dirty="0"/>
            <a:t>Systematic review: Synthesis of best evidence for health care decisions</a:t>
          </a:r>
          <a:r>
            <a:rPr lang="en-US" sz="1400" kern="1200" dirty="0"/>
            <a:t>. Philadelphia: American College of Physicians.</a:t>
          </a:r>
        </a:p>
      </dsp:txBody>
      <dsp:txXfrm>
        <a:off x="0" y="4890089"/>
        <a:ext cx="11207260" cy="382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2B100-E388-410C-A0AF-EAC94CDCB45A}">
      <dsp:nvSpPr>
        <dsp:cNvPr id="0" name=""/>
        <dsp:cNvSpPr/>
      </dsp:nvSpPr>
      <dsp:spPr>
        <a:xfrm>
          <a:off x="0" y="537369"/>
          <a:ext cx="3368675" cy="2021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scope of the review is identified in advance</a:t>
          </a:r>
        </a:p>
      </dsp:txBody>
      <dsp:txXfrm>
        <a:off x="0" y="537369"/>
        <a:ext cx="3368675" cy="2021204"/>
      </dsp:txXfrm>
    </dsp:sp>
    <dsp:sp modelId="{81AEEE03-72D6-4825-805B-B2B1C64D07C2}">
      <dsp:nvSpPr>
        <dsp:cNvPr id="0" name=""/>
        <dsp:cNvSpPr/>
      </dsp:nvSpPr>
      <dsp:spPr>
        <a:xfrm>
          <a:off x="3705542" y="537369"/>
          <a:ext cx="3368675" cy="2021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comprehensive search is made to find all relevant studies</a:t>
          </a:r>
        </a:p>
      </dsp:txBody>
      <dsp:txXfrm>
        <a:off x="3705542" y="537369"/>
        <a:ext cx="3368675" cy="2021204"/>
      </dsp:txXfrm>
    </dsp:sp>
    <dsp:sp modelId="{320A88DB-EE1A-4935-A701-00A69DB08D4B}">
      <dsp:nvSpPr>
        <dsp:cNvPr id="0" name=""/>
        <dsp:cNvSpPr/>
      </dsp:nvSpPr>
      <dsp:spPr>
        <a:xfrm>
          <a:off x="7411085" y="537369"/>
          <a:ext cx="3368675" cy="2021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explicit criteria are used to include/exclude studies</a:t>
          </a:r>
        </a:p>
      </dsp:txBody>
      <dsp:txXfrm>
        <a:off x="7411085" y="537369"/>
        <a:ext cx="3368675" cy="2021204"/>
      </dsp:txXfrm>
    </dsp:sp>
    <dsp:sp modelId="{0738FF7E-7BAA-4304-B670-C1D81A745CC5}">
      <dsp:nvSpPr>
        <dsp:cNvPr id="0" name=""/>
        <dsp:cNvSpPr/>
      </dsp:nvSpPr>
      <dsp:spPr>
        <a:xfrm>
          <a:off x="1852771" y="2895441"/>
          <a:ext cx="3368675" cy="2021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established standards are applied to critically appraise study quality</a:t>
          </a:r>
        </a:p>
      </dsp:txBody>
      <dsp:txXfrm>
        <a:off x="1852771" y="2895441"/>
        <a:ext cx="3368675" cy="2021204"/>
      </dsp:txXfrm>
    </dsp:sp>
    <dsp:sp modelId="{DE089FA4-442C-4AB3-86B3-898F329341F4}">
      <dsp:nvSpPr>
        <dsp:cNvPr id="0" name=""/>
        <dsp:cNvSpPr/>
      </dsp:nvSpPr>
      <dsp:spPr>
        <a:xfrm>
          <a:off x="5558313" y="2895441"/>
          <a:ext cx="3368675" cy="2021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explicit methods of extracting and synthesizing study findings as used (qualitative or quantitative)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May include a meta-analysis (quantitative synthesis)</a:t>
          </a:r>
          <a:r>
            <a:rPr lang="en-US" sz="1600" b="0" kern="1200" dirty="0"/>
            <a:t> </a:t>
          </a:r>
          <a:endParaRPr lang="en-US" sz="1600" kern="1200" dirty="0"/>
        </a:p>
      </dsp:txBody>
      <dsp:txXfrm>
        <a:off x="5558313" y="2895441"/>
        <a:ext cx="3368675" cy="2021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5987E-5581-4AA6-A4FD-F7E91CCDA2CE}">
      <dsp:nvSpPr>
        <dsp:cNvPr id="0" name=""/>
        <dsp:cNvSpPr/>
      </dsp:nvSpPr>
      <dsp:spPr>
        <a:xfrm>
          <a:off x="0" y="816396"/>
          <a:ext cx="7286423" cy="15071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0842B-6242-4F8C-98A9-EBAF75D82233}">
      <dsp:nvSpPr>
        <dsp:cNvPr id="0" name=""/>
        <dsp:cNvSpPr/>
      </dsp:nvSpPr>
      <dsp:spPr>
        <a:xfrm>
          <a:off x="455926" y="1155515"/>
          <a:ext cx="828956" cy="8289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59715-5057-4749-9249-967C07274B0F}">
      <dsp:nvSpPr>
        <dsp:cNvPr id="0" name=""/>
        <dsp:cNvSpPr/>
      </dsp:nvSpPr>
      <dsp:spPr>
        <a:xfrm>
          <a:off x="1740809" y="816396"/>
          <a:ext cx="5545613" cy="1507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11" tIns="159511" rIns="159511" bIns="1595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Calibri" panose="020F0502020204030204" pitchFamily="34" charset="0"/>
              <a:cs typeface="Calibri" panose="020F0502020204030204" pitchFamily="34" charset="0"/>
            </a:rPr>
            <a:t>Systematic reviews with narrowly defined review questions provide specific answers to specific questions.</a:t>
          </a:r>
          <a:endParaRPr lang="en-US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40809" y="816396"/>
        <a:ext cx="5545613" cy="1507194"/>
      </dsp:txXfrm>
    </dsp:sp>
    <dsp:sp modelId="{8FB6E5B5-FF51-4998-89DD-208CB6672A42}">
      <dsp:nvSpPr>
        <dsp:cNvPr id="0" name=""/>
        <dsp:cNvSpPr/>
      </dsp:nvSpPr>
      <dsp:spPr>
        <a:xfrm>
          <a:off x="0" y="2700389"/>
          <a:ext cx="7286423" cy="15071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CE5F0-8923-4009-ADB6-05E4CF5583B0}">
      <dsp:nvSpPr>
        <dsp:cNvPr id="0" name=""/>
        <dsp:cNvSpPr/>
      </dsp:nvSpPr>
      <dsp:spPr>
        <a:xfrm>
          <a:off x="455926" y="3039508"/>
          <a:ext cx="828956" cy="8289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34E04-D124-45C5-8898-7782658BC471}">
      <dsp:nvSpPr>
        <dsp:cNvPr id="0" name=""/>
        <dsp:cNvSpPr/>
      </dsp:nvSpPr>
      <dsp:spPr>
        <a:xfrm>
          <a:off x="1740809" y="2700389"/>
          <a:ext cx="5545613" cy="1507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11" tIns="159511" rIns="159511" bIns="1595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Calibri" panose="020F0502020204030204" pitchFamily="34" charset="0"/>
              <a:cs typeface="Calibri" panose="020F0502020204030204" pitchFamily="34" charset="0"/>
            </a:rPr>
            <a:t>Alternative questions that have not been answered usually need to be reconstructed by the reader.</a:t>
          </a:r>
          <a:endParaRPr lang="en-US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40809" y="2700389"/>
        <a:ext cx="5545613" cy="1507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51096-3803-408F-BEE9-9A1BC1D92AEC}">
      <dsp:nvSpPr>
        <dsp:cNvPr id="0" name=""/>
        <dsp:cNvSpPr/>
      </dsp:nvSpPr>
      <dsp:spPr>
        <a:xfrm>
          <a:off x="2628298" y="614334"/>
          <a:ext cx="47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2798" y="45719"/>
              </a:lnTo>
            </a:path>
            <a:path>
              <a:moveTo>
                <a:pt x="302413" y="45719"/>
              </a:moveTo>
              <a:lnTo>
                <a:pt x="47521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</a:t>
          </a:r>
        </a:p>
      </dsp:txBody>
      <dsp:txXfrm>
        <a:off x="2801096" y="564265"/>
        <a:ext cx="129614" cy="191576"/>
      </dsp:txXfrm>
    </dsp:sp>
    <dsp:sp modelId="{E7F539A8-8098-4AE2-A110-97F7C33EA70C}">
      <dsp:nvSpPr>
        <dsp:cNvPr id="0" name=""/>
        <dsp:cNvSpPr/>
      </dsp:nvSpPr>
      <dsp:spPr>
        <a:xfrm>
          <a:off x="430914" y="299"/>
          <a:ext cx="2199183" cy="1319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62" tIns="113115" rIns="107762" bIns="1131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Step 1: </a:t>
          </a:r>
          <a:r>
            <a:rPr lang="en-US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Why do a systematic review?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0914" y="299"/>
        <a:ext cx="2199183" cy="1319510"/>
      </dsp:txXfrm>
    </dsp:sp>
    <dsp:sp modelId="{5084116A-1175-442B-BDC4-CB72B448E55D}">
      <dsp:nvSpPr>
        <dsp:cNvPr id="0" name=""/>
        <dsp:cNvSpPr/>
      </dsp:nvSpPr>
      <dsp:spPr>
        <a:xfrm>
          <a:off x="5333293" y="614334"/>
          <a:ext cx="47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2798" y="45719"/>
              </a:lnTo>
            </a:path>
            <a:path>
              <a:moveTo>
                <a:pt x="302413" y="45719"/>
              </a:moveTo>
              <a:lnTo>
                <a:pt x="47521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</a:t>
          </a:r>
        </a:p>
      </dsp:txBody>
      <dsp:txXfrm>
        <a:off x="5506092" y="564265"/>
        <a:ext cx="129614" cy="191576"/>
      </dsp:txXfrm>
    </dsp:sp>
    <dsp:sp modelId="{7D7988E0-1EE0-4666-B2CA-D13F05DBEA7B}">
      <dsp:nvSpPr>
        <dsp:cNvPr id="0" name=""/>
        <dsp:cNvSpPr/>
      </dsp:nvSpPr>
      <dsp:spPr>
        <a:xfrm>
          <a:off x="3135910" y="299"/>
          <a:ext cx="2199183" cy="1319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62" tIns="113115" rIns="107762" bIns="1131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Step 2: </a:t>
          </a:r>
          <a:r>
            <a:rPr lang="en-US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Who will be involved?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35910" y="299"/>
        <a:ext cx="2199183" cy="1319510"/>
      </dsp:txXfrm>
    </dsp:sp>
    <dsp:sp modelId="{14506AB3-A5CC-47E4-BFBB-A8FA2AAD1217}">
      <dsp:nvSpPr>
        <dsp:cNvPr id="0" name=""/>
        <dsp:cNvSpPr/>
      </dsp:nvSpPr>
      <dsp:spPr>
        <a:xfrm>
          <a:off x="8038289" y="614334"/>
          <a:ext cx="47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2798" y="45719"/>
              </a:lnTo>
            </a:path>
            <a:path>
              <a:moveTo>
                <a:pt x="302413" y="45719"/>
              </a:moveTo>
              <a:lnTo>
                <a:pt x="47521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3</a:t>
          </a:r>
        </a:p>
      </dsp:txBody>
      <dsp:txXfrm>
        <a:off x="8211088" y="564265"/>
        <a:ext cx="129614" cy="191576"/>
      </dsp:txXfrm>
    </dsp:sp>
    <dsp:sp modelId="{CA710C40-884A-479D-AE49-F67C93103690}">
      <dsp:nvSpPr>
        <dsp:cNvPr id="0" name=""/>
        <dsp:cNvSpPr/>
      </dsp:nvSpPr>
      <dsp:spPr>
        <a:xfrm>
          <a:off x="5840906" y="299"/>
          <a:ext cx="2199183" cy="1319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62" tIns="113115" rIns="107762" bIns="11311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Step 3: </a:t>
          </a:r>
          <a:r>
            <a:rPr lang="en-US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Formulate the problem. 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Has it been done before? Registering your review. 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40906" y="299"/>
        <a:ext cx="2199183" cy="1319510"/>
      </dsp:txXfrm>
    </dsp:sp>
    <dsp:sp modelId="{DBB565CA-0386-4204-AE73-B3896140E617}">
      <dsp:nvSpPr>
        <dsp:cNvPr id="0" name=""/>
        <dsp:cNvSpPr/>
      </dsp:nvSpPr>
      <dsp:spPr>
        <a:xfrm>
          <a:off x="1530506" y="1318009"/>
          <a:ext cx="8114987" cy="475212"/>
        </a:xfrm>
        <a:custGeom>
          <a:avLst/>
          <a:gdLst/>
          <a:ahLst/>
          <a:cxnLst/>
          <a:rect l="0" t="0" r="0" b="0"/>
          <a:pathLst>
            <a:path>
              <a:moveTo>
                <a:pt x="8114987" y="0"/>
              </a:moveTo>
              <a:lnTo>
                <a:pt x="8114987" y="254706"/>
              </a:lnTo>
              <a:lnTo>
                <a:pt x="0" y="254706"/>
              </a:lnTo>
              <a:lnTo>
                <a:pt x="0" y="47521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4</a:t>
          </a:r>
        </a:p>
      </dsp:txBody>
      <dsp:txXfrm>
        <a:off x="5384731" y="1459827"/>
        <a:ext cx="406536" cy="191576"/>
      </dsp:txXfrm>
    </dsp:sp>
    <dsp:sp modelId="{C5EBA24C-4D5E-456B-B5E1-A8D4AE3A4A6D}">
      <dsp:nvSpPr>
        <dsp:cNvPr id="0" name=""/>
        <dsp:cNvSpPr/>
      </dsp:nvSpPr>
      <dsp:spPr>
        <a:xfrm>
          <a:off x="8545901" y="299"/>
          <a:ext cx="2199183" cy="1319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62" tIns="113115" rIns="107762" bIns="1131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Step 4</a:t>
          </a:r>
          <a:r>
            <a:rPr lang="en-US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: Perform your search.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545901" y="299"/>
        <a:ext cx="2199183" cy="1319510"/>
      </dsp:txXfrm>
    </dsp:sp>
    <dsp:sp modelId="{B363D4B4-2239-4D75-9276-B2F11FCD3C2C}">
      <dsp:nvSpPr>
        <dsp:cNvPr id="0" name=""/>
        <dsp:cNvSpPr/>
      </dsp:nvSpPr>
      <dsp:spPr>
        <a:xfrm>
          <a:off x="2628298" y="2439656"/>
          <a:ext cx="47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2798" y="45719"/>
              </a:lnTo>
            </a:path>
            <a:path>
              <a:moveTo>
                <a:pt x="302413" y="45719"/>
              </a:moveTo>
              <a:lnTo>
                <a:pt x="47521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5</a:t>
          </a:r>
        </a:p>
      </dsp:txBody>
      <dsp:txXfrm>
        <a:off x="2801096" y="2389588"/>
        <a:ext cx="129614" cy="191576"/>
      </dsp:txXfrm>
    </dsp:sp>
    <dsp:sp modelId="{352D39FD-820B-4D5B-95C0-00717EDA11D2}">
      <dsp:nvSpPr>
        <dsp:cNvPr id="0" name=""/>
        <dsp:cNvSpPr/>
      </dsp:nvSpPr>
      <dsp:spPr>
        <a:xfrm>
          <a:off x="430914" y="1825621"/>
          <a:ext cx="2199183" cy="1319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62" tIns="113115" rIns="107762" bIns="1131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Step 5: </a:t>
          </a:r>
          <a:r>
            <a:rPr lang="en-US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Data extraction.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0914" y="1825621"/>
        <a:ext cx="2199183" cy="1319510"/>
      </dsp:txXfrm>
    </dsp:sp>
    <dsp:sp modelId="{56424DBD-49BA-43FD-82AC-DBDFE450DEC8}">
      <dsp:nvSpPr>
        <dsp:cNvPr id="0" name=""/>
        <dsp:cNvSpPr/>
      </dsp:nvSpPr>
      <dsp:spPr>
        <a:xfrm>
          <a:off x="5333293" y="2439656"/>
          <a:ext cx="47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2798" y="45719"/>
              </a:lnTo>
            </a:path>
            <a:path>
              <a:moveTo>
                <a:pt x="302413" y="45719"/>
              </a:moveTo>
              <a:lnTo>
                <a:pt x="47521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6</a:t>
          </a:r>
        </a:p>
      </dsp:txBody>
      <dsp:txXfrm>
        <a:off x="5506092" y="2389588"/>
        <a:ext cx="129614" cy="191576"/>
      </dsp:txXfrm>
    </dsp:sp>
    <dsp:sp modelId="{A6542E2C-C686-42C4-8136-94104807B5DB}">
      <dsp:nvSpPr>
        <dsp:cNvPr id="0" name=""/>
        <dsp:cNvSpPr/>
      </dsp:nvSpPr>
      <dsp:spPr>
        <a:xfrm>
          <a:off x="3135910" y="1825621"/>
          <a:ext cx="2199183" cy="1319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62" tIns="113115" rIns="107762" bIns="1131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Step 6:</a:t>
          </a:r>
          <a:r>
            <a:rPr lang="en-US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 Critical appraisal of studies (quality assessment).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35910" y="1825621"/>
        <a:ext cx="2199183" cy="1319510"/>
      </dsp:txXfrm>
    </dsp:sp>
    <dsp:sp modelId="{3B669C86-85F8-4D7F-BEDE-C0894E75B172}">
      <dsp:nvSpPr>
        <dsp:cNvPr id="0" name=""/>
        <dsp:cNvSpPr/>
      </dsp:nvSpPr>
      <dsp:spPr>
        <a:xfrm>
          <a:off x="8038289" y="2439656"/>
          <a:ext cx="47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2798" y="45719"/>
              </a:lnTo>
            </a:path>
            <a:path>
              <a:moveTo>
                <a:pt x="302413" y="45719"/>
              </a:moveTo>
              <a:lnTo>
                <a:pt x="47521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7</a:t>
          </a:r>
        </a:p>
      </dsp:txBody>
      <dsp:txXfrm>
        <a:off x="8211088" y="2389588"/>
        <a:ext cx="129614" cy="191576"/>
      </dsp:txXfrm>
    </dsp:sp>
    <dsp:sp modelId="{20A91064-BC55-45EA-8EE0-4E3C6B3FABD5}">
      <dsp:nvSpPr>
        <dsp:cNvPr id="0" name=""/>
        <dsp:cNvSpPr/>
      </dsp:nvSpPr>
      <dsp:spPr>
        <a:xfrm>
          <a:off x="5840906" y="1825621"/>
          <a:ext cx="2199183" cy="1319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62" tIns="113115" rIns="107762" bIns="1131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Step 7 </a:t>
          </a:r>
          <a:r>
            <a:rPr lang="en-US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Data synthesis.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40906" y="1825621"/>
        <a:ext cx="2199183" cy="1319510"/>
      </dsp:txXfrm>
    </dsp:sp>
    <dsp:sp modelId="{0CC1BDC2-6A6D-44C5-94D4-535A0BACCAE1}">
      <dsp:nvSpPr>
        <dsp:cNvPr id="0" name=""/>
        <dsp:cNvSpPr/>
      </dsp:nvSpPr>
      <dsp:spPr>
        <a:xfrm>
          <a:off x="1530506" y="3143331"/>
          <a:ext cx="8114987" cy="475212"/>
        </a:xfrm>
        <a:custGeom>
          <a:avLst/>
          <a:gdLst/>
          <a:ahLst/>
          <a:cxnLst/>
          <a:rect l="0" t="0" r="0" b="0"/>
          <a:pathLst>
            <a:path>
              <a:moveTo>
                <a:pt x="8114987" y="0"/>
              </a:moveTo>
              <a:lnTo>
                <a:pt x="8114987" y="254706"/>
              </a:lnTo>
              <a:lnTo>
                <a:pt x="0" y="254706"/>
              </a:lnTo>
              <a:lnTo>
                <a:pt x="0" y="47521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8</a:t>
          </a:r>
        </a:p>
      </dsp:txBody>
      <dsp:txXfrm>
        <a:off x="5384731" y="3285149"/>
        <a:ext cx="406536" cy="191576"/>
      </dsp:txXfrm>
    </dsp:sp>
    <dsp:sp modelId="{4B82809D-20B8-4000-B3AB-18F02536F030}">
      <dsp:nvSpPr>
        <dsp:cNvPr id="0" name=""/>
        <dsp:cNvSpPr/>
      </dsp:nvSpPr>
      <dsp:spPr>
        <a:xfrm>
          <a:off x="8545901" y="1825621"/>
          <a:ext cx="2199183" cy="1319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62" tIns="113115" rIns="107762" bIns="1131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Step 8:</a:t>
          </a:r>
          <a:r>
            <a:rPr lang="en-US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 Presenting results (writing the report).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545901" y="1825621"/>
        <a:ext cx="2199183" cy="1319510"/>
      </dsp:txXfrm>
    </dsp:sp>
    <dsp:sp modelId="{025CA95C-24A3-4F57-989B-BB12C569D594}">
      <dsp:nvSpPr>
        <dsp:cNvPr id="0" name=""/>
        <dsp:cNvSpPr/>
      </dsp:nvSpPr>
      <dsp:spPr>
        <a:xfrm>
          <a:off x="430914" y="3650943"/>
          <a:ext cx="2199183" cy="1319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62" tIns="113115" rIns="107762" bIns="1131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Step 9:</a:t>
          </a:r>
          <a:r>
            <a:rPr lang="en-US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 Archiving and updating. 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0914" y="3650943"/>
        <a:ext cx="2199183" cy="13195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02CF0-4854-4384-9992-B4AA4A060F38}">
      <dsp:nvSpPr>
        <dsp:cNvPr id="0" name=""/>
        <dsp:cNvSpPr/>
      </dsp:nvSpPr>
      <dsp:spPr>
        <a:xfrm>
          <a:off x="0" y="819226"/>
          <a:ext cx="9757178" cy="151241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A35DB-A662-4DD4-B4FE-6CC5597C5BD8}">
      <dsp:nvSpPr>
        <dsp:cNvPr id="0" name=""/>
        <dsp:cNvSpPr/>
      </dsp:nvSpPr>
      <dsp:spPr>
        <a:xfrm>
          <a:off x="457506" y="1159520"/>
          <a:ext cx="831829" cy="8318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40D6A-5434-439B-B64B-A5AB0B7AFC76}">
      <dsp:nvSpPr>
        <dsp:cNvPr id="0" name=""/>
        <dsp:cNvSpPr/>
      </dsp:nvSpPr>
      <dsp:spPr>
        <a:xfrm>
          <a:off x="1746842" y="819226"/>
          <a:ext cx="8010335" cy="1512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64" tIns="160064" rIns="160064" bIns="16006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alibri" panose="020F0502020204030204" pitchFamily="34" charset="0"/>
              <a:cs typeface="Calibri" panose="020F0502020204030204" pitchFamily="34" charset="0"/>
            </a:rPr>
            <a:t>Scoping reviews have great utility for synthesizing research evidence and are often used to [categorize or group] existing literature in a given field in terms of its nature, features, and volume.</a:t>
          </a:r>
        </a:p>
      </dsp:txBody>
      <dsp:txXfrm>
        <a:off x="1746842" y="819226"/>
        <a:ext cx="8010335" cy="1512417"/>
      </dsp:txXfrm>
    </dsp:sp>
    <dsp:sp modelId="{EC7A0C6A-0F45-4966-A2ED-1D0C8228976C}">
      <dsp:nvSpPr>
        <dsp:cNvPr id="0" name=""/>
        <dsp:cNvSpPr/>
      </dsp:nvSpPr>
      <dsp:spPr>
        <a:xfrm>
          <a:off x="0" y="2709748"/>
          <a:ext cx="9757178" cy="151241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4918C-052E-4725-BA42-7E013F1F7183}">
      <dsp:nvSpPr>
        <dsp:cNvPr id="0" name=""/>
        <dsp:cNvSpPr/>
      </dsp:nvSpPr>
      <dsp:spPr>
        <a:xfrm>
          <a:off x="457506" y="3050042"/>
          <a:ext cx="831829" cy="8318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70856-2123-4E2F-9591-BAFC9ABB417B}">
      <dsp:nvSpPr>
        <dsp:cNvPr id="0" name=""/>
        <dsp:cNvSpPr/>
      </dsp:nvSpPr>
      <dsp:spPr>
        <a:xfrm>
          <a:off x="1746842" y="2709748"/>
          <a:ext cx="8010335" cy="1512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64" tIns="160064" rIns="160064" bIns="16006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alibri" panose="020F0502020204030204" pitchFamily="34" charset="0"/>
              <a:cs typeface="Calibri" panose="020F0502020204030204" pitchFamily="34" charset="0"/>
            </a:rPr>
            <a:t>Scoping reviews are preliminary assessment of potential size and scope of available research literature.  They aim to identify nature and extent of research evidence (usually including ongoing research).</a:t>
          </a:r>
        </a:p>
      </dsp:txBody>
      <dsp:txXfrm>
        <a:off x="1746842" y="2709748"/>
        <a:ext cx="8010335" cy="15124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4D108-ADE6-4F11-B872-F3CB255DBD09}">
      <dsp:nvSpPr>
        <dsp:cNvPr id="0" name=""/>
        <dsp:cNvSpPr/>
      </dsp:nvSpPr>
      <dsp:spPr>
        <a:xfrm>
          <a:off x="0" y="116377"/>
          <a:ext cx="11734799" cy="109227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A Scoping Review is exploratory in nature and answers a broad research question designed to assess the extent of the existing research.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320" y="169697"/>
        <a:ext cx="11628159" cy="985632"/>
      </dsp:txXfrm>
    </dsp:sp>
    <dsp:sp modelId="{F672E9AB-4EF7-44D6-BF8B-164BE6F17F47}">
      <dsp:nvSpPr>
        <dsp:cNvPr id="0" name=""/>
        <dsp:cNvSpPr/>
      </dsp:nvSpPr>
      <dsp:spPr>
        <a:xfrm>
          <a:off x="0" y="1395850"/>
          <a:ext cx="11734799" cy="6235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Characteristics: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437" y="1426287"/>
        <a:ext cx="11673925" cy="562638"/>
      </dsp:txXfrm>
    </dsp:sp>
    <dsp:sp modelId="{51E75AC2-A3FF-4D2E-A65A-A907AD29E613}">
      <dsp:nvSpPr>
        <dsp:cNvPr id="0" name=""/>
        <dsp:cNvSpPr/>
      </dsp:nvSpPr>
      <dsp:spPr>
        <a:xfrm>
          <a:off x="116702" y="2116536"/>
          <a:ext cx="6969884" cy="362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maps the extent of research conducted on a topic (often a broad topic)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includes data from any type of evidence and research methodology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determines if a full systematic review is warranted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can also be used as a standalone project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summarizes the existing research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Identifies gaps in the research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6702" y="2116536"/>
        <a:ext cx="6969884" cy="3621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29" name="Google Shape;32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06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18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27534-4F52-4905-A698-BD9709CA1F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8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080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98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8C589D91-0085-4DA6-9703-70F46E53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434A9A7E-48FF-43AC-98EA-4151D8CE00C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PRISMA 2020 flow diagram template for systematic reviews. The new design is adapted from flow diagrams proposed by Boers,55 Mayo-Wilson et al.56 and Stovold et al.57 The boxes in grey should only be completed if applicable; otherwise they should be removed from the flow diagram. Note that a “report” could be a journal article, preprint, conference abstract, study register entry, clinical study report, dissertation, unpublished manuscript, government report or any other document providing relevant information.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52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93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406399" y="166914"/>
            <a:ext cx="11176000" cy="89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0" name="Google Shape;30;p31"/>
          <p:cNvGrpSpPr/>
          <p:nvPr/>
        </p:nvGrpSpPr>
        <p:grpSpPr>
          <a:xfrm>
            <a:off x="11908367" y="0"/>
            <a:ext cx="416984" cy="6865938"/>
            <a:chOff x="7937691" y="-25400"/>
            <a:chExt cx="1206310" cy="6896100"/>
          </a:xfrm>
        </p:grpSpPr>
        <p:pic>
          <p:nvPicPr>
            <p:cNvPr id="31" name="Google Shape;31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339328" y="-25400"/>
              <a:ext cx="804672" cy="688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86928" y="-12700"/>
              <a:ext cx="152400" cy="688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37691" y="-25400"/>
              <a:ext cx="249237" cy="688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Google Shape;34;p31"/>
          <p:cNvSpPr txBox="1">
            <a:spLocks noGrp="1"/>
          </p:cNvSpPr>
          <p:nvPr>
            <p:ph type="body" idx="1"/>
          </p:nvPr>
        </p:nvSpPr>
        <p:spPr>
          <a:xfrm>
            <a:off x="406400" y="1236372"/>
            <a:ext cx="11176000" cy="497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cxnSp>
        <p:nvCxnSpPr>
          <p:cNvPr id="35" name="Google Shape;35;p31"/>
          <p:cNvCxnSpPr/>
          <p:nvPr/>
        </p:nvCxnSpPr>
        <p:spPr>
          <a:xfrm>
            <a:off x="2182092" y="1066800"/>
            <a:ext cx="7558087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9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59D7E20B-83A4-43EC-8B1A-C39E72DB313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91FC3EE-6D67-4CC1-8D82-E1E48B370F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400"/>
          </a:p>
        </p:txBody>
      </p:sp>
      <p:sp>
        <p:nvSpPr>
          <p:cNvPr id="6" name="Isosceles Triangle 5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400"/>
          </a:p>
        </p:txBody>
      </p:sp>
    </p:spTree>
    <p:extLst>
      <p:ext uri="{BB962C8B-B14F-4D97-AF65-F5344CB8AC3E}">
        <p14:creationId xmlns:p14="http://schemas.microsoft.com/office/powerpoint/2010/main" val="234846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" name="Google Shape;15;p28"/>
          <p:cNvGrpSpPr/>
          <p:nvPr/>
        </p:nvGrpSpPr>
        <p:grpSpPr>
          <a:xfrm>
            <a:off x="11908367" y="0"/>
            <a:ext cx="416984" cy="6865938"/>
            <a:chOff x="7937691" y="-25400"/>
            <a:chExt cx="1206310" cy="6896100"/>
          </a:xfrm>
        </p:grpSpPr>
        <p:pic>
          <p:nvPicPr>
            <p:cNvPr id="16" name="Google Shape;16;p2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339328" y="-25400"/>
              <a:ext cx="804672" cy="688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2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186928" y="-12700"/>
              <a:ext cx="152400" cy="688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937691" y="-25400"/>
              <a:ext cx="249237" cy="688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ilitu@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ibraryguides.mayo.edu/systematicreviewproces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tags" Target="../tags/tag18.xml"/><Relationship Id="rId7" Type="http://schemas.openxmlformats.org/officeDocument/2006/relationships/diagramQuickStyle" Target="../diagrams/quickStyle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ma-statement.org/" TargetMode="External"/><Relationship Id="rId7" Type="http://schemas.openxmlformats.org/officeDocument/2006/relationships/hyperlink" Target="https://www.campbellcollaboration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s://www.crd.york.ac.uk/prospero/" TargetMode="External"/><Relationship Id="rId4" Type="http://schemas.openxmlformats.org/officeDocument/2006/relationships/hyperlink" Target="https://www.equator-network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72/bmj.n7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hyperlink" Target="https://doi.org/10.1097/XEB.0000000000000050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hyperlink" Target="https://doi.org/10.1080/1364557032000119616" TargetMode="Externa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0.wmf"/><Relationship Id="rId4" Type="http://schemas.openxmlformats.org/officeDocument/2006/relationships/diagramLayout" Target="../diagrams/layout7.xml"/><Relationship Id="rId9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ma-statement.org/Extensions/ScopingReviews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braryguides.missouri.edu/c.php?g=28397&amp;p=6022220" TargetMode="Externa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cochrane.org/resource/scoping-reviews-what-they-are-and-how-you-can-do-them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crad.2015.04.007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s://doi.org/10.1515/JPM.2010.127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hyperlink" Target="https://doi.org/10.1186/s12913-019-4238-3" TargetMode="External"/><Relationship Id="rId5" Type="http://schemas.openxmlformats.org/officeDocument/2006/relationships/hyperlink" Target="https://doi.org/10.3945/ajcn.2009.26736K" TargetMode="External"/><Relationship Id="rId4" Type="http://schemas.openxmlformats.org/officeDocument/2006/relationships/hyperlink" Target="https://doi.org/10.1158/0008-5472.CAN-05-223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mcmedresmethodol.biomedcentral.com/articles/10.1186/1471-2288-12-114" TargetMode="External"/><Relationship Id="rId2" Type="http://schemas.openxmlformats.org/officeDocument/2006/relationships/hyperlink" Target="https://www.acpjournals.org/doi/10.7326/0003-4819-157-5-201209040-00007?articleid=135568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image" Target="../media/image6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hyperlink" Target="https://libguides.uwf.edu/c.php?g=215131&amp;p=514595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brown.edu/Review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p.edu/catalog/13059/finding-what-works-in-health-care-standards-for-systematic-review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uides.lib.unc.edu/systematic-reviews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345695" y="406400"/>
            <a:ext cx="9476987" cy="272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 dirty="0"/>
              <a:t>MCBK Training</a:t>
            </a:r>
            <a:br>
              <a:rPr lang="en-US" sz="3200" b="1" dirty="0"/>
            </a:br>
            <a:r>
              <a:rPr lang="en-US" sz="3200" b="1" dirty="0"/>
              <a:t>Online Pilot Class</a:t>
            </a:r>
            <a:br>
              <a:rPr lang="en-US" sz="3200" b="1" dirty="0"/>
            </a:br>
            <a:r>
              <a:rPr lang="en-US" sz="3200" b="1" dirty="0"/>
              <a:t>December 28</a:t>
            </a:r>
            <a:r>
              <a:rPr lang="en-US" sz="3200" b="1" baseline="30000" dirty="0"/>
              <a:t>th</a:t>
            </a:r>
            <a:r>
              <a:rPr lang="en-US" sz="3200" b="1" dirty="0"/>
              <a:t> Session: </a:t>
            </a:r>
            <a:br>
              <a:rPr lang="en-US" sz="3200" b="1" dirty="0"/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Systematic Reviews and 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Scoping Reviews</a:t>
            </a:r>
            <a:endParaRPr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Google Shape;91;p1" descr="decorative shape"/>
          <p:cNvSpPr/>
          <p:nvPr/>
        </p:nvSpPr>
        <p:spPr>
          <a:xfrm rot="-5400000">
            <a:off x="7711461" y="2364761"/>
            <a:ext cx="6845300" cy="2115777"/>
          </a:xfrm>
          <a:prstGeom prst="rect">
            <a:avLst/>
          </a:prstGeom>
          <a:solidFill>
            <a:srgbClr val="580011"/>
          </a:solidFill>
          <a:ln w="2540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600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265468" y="3569820"/>
            <a:ext cx="5415492" cy="177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Feili Tu-Keefner, MLIS, PhD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>
              <a:buClr>
                <a:schemeClr val="dk1"/>
              </a:buClr>
              <a:buSzPts val="2000"/>
            </a:pPr>
            <a:r>
              <a:rPr lang="en-US" altLang="en-US" sz="3200" b="1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(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she/her/her)</a:t>
            </a:r>
            <a:endParaRPr lang="en-US" altLang="en-US" sz="3200" b="1" dirty="0"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457200" lvl="1">
              <a:buClr>
                <a:schemeClr val="dk1"/>
              </a:buClr>
              <a:buSzPts val="2000"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feilitu@sc.edu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Libre Franklin"/>
              <a:cs typeface="Calibri" panose="020F0502020204030204" pitchFamily="34" charset="0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 title="Dr. Feili Tu-Keefn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00981" y="216681"/>
            <a:ext cx="1705841" cy="17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10511964" y="2095525"/>
            <a:ext cx="1201737" cy="231775"/>
          </a:xfrm>
          <a:prstGeom prst="rect">
            <a:avLst/>
          </a:prstGeom>
          <a:solidFill>
            <a:srgbClr val="76001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Feili Tu-Keefner</a:t>
            </a:r>
            <a:endParaRPr sz="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1" descr="decorative line"/>
          <p:cNvCxnSpPr/>
          <p:nvPr/>
        </p:nvCxnSpPr>
        <p:spPr>
          <a:xfrm>
            <a:off x="2265468" y="5516563"/>
            <a:ext cx="52578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02" name="Google Shape;102;p1" descr="decorative line"/>
          <p:cNvCxnSpPr/>
          <p:nvPr/>
        </p:nvCxnSpPr>
        <p:spPr>
          <a:xfrm>
            <a:off x="2265468" y="3306763"/>
            <a:ext cx="52578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05" name="Google Shape;105;p1"/>
          <p:cNvSpPr txBox="1"/>
          <p:nvPr/>
        </p:nvSpPr>
        <p:spPr>
          <a:xfrm>
            <a:off x="10170420" y="6333583"/>
            <a:ext cx="170584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December 2021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13;p1" title="UofSC School of Information Science: College of Information and Communications">
            <a:extLst>
              <a:ext uri="{FF2B5EF4-FFF2-40B4-BE49-F238E27FC236}">
                <a16:creationId xmlns:a16="http://schemas.microsoft.com/office/drawing/2014/main" id="{AE1E524D-115E-4FD3-A5E2-588FACEF50B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5468" y="5577614"/>
            <a:ext cx="5133528" cy="126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63B218-BCB8-4174-9FA9-11FC3451BB0F}"/>
              </a:ext>
            </a:extLst>
          </p:cNvPr>
          <p:cNvSpPr txBox="1"/>
          <p:nvPr/>
        </p:nvSpPr>
        <p:spPr>
          <a:xfrm>
            <a:off x="390612" y="5359420"/>
            <a:ext cx="3088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https://libraryguides.mayo.edu/systematicreviewprocess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0BAF7-5DC3-426E-B408-43C2895FE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080" y="0"/>
            <a:ext cx="774192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BAA7AB-886E-4D03-9062-4D9906B6C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37" y="589280"/>
            <a:ext cx="2314286" cy="1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1474-E3E0-4278-AF65-B991EAECA54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52650" y="136525"/>
            <a:ext cx="7886700" cy="6159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Systematic Review: Limitations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160EC440-D208-471E-B1F1-A97B446DE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316678"/>
              </p:ext>
            </p:extLst>
          </p:nvPr>
        </p:nvGraphicFramePr>
        <p:xfrm>
          <a:off x="170363" y="1272002"/>
          <a:ext cx="7286423" cy="502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2" descr="Level of Evidence pyramid">
            <a:extLst>
              <a:ext uri="{FF2B5EF4-FFF2-40B4-BE49-F238E27FC236}">
                <a16:creationId xmlns:a16="http://schemas.microsoft.com/office/drawing/2014/main" id="{0BE6A6D4-8831-4617-9A8E-86A2E78F9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t="5271" r="10948" b="11844"/>
          <a:stretch/>
        </p:blipFill>
        <p:spPr bwMode="auto">
          <a:xfrm>
            <a:off x="7541703" y="1272002"/>
            <a:ext cx="4650297" cy="40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273465-33B0-4C47-8B3B-93CE5DD18C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238889" y="1272002"/>
            <a:ext cx="1333500" cy="1219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86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9678BDB-5614-46F6-9961-AF73CB49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Hazards of Quick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A0EB3-354E-4535-A7B4-C835397DE6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7520" y="1143001"/>
            <a:ext cx="11419839" cy="50133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A sound systematic review can be performed only if most or all of the available data are examined.</a:t>
            </a:r>
          </a:p>
          <a:p>
            <a:pPr eaLnBrk="1" hangingPunct="1">
              <a:defRPr/>
            </a:pPr>
            <a:r>
              <a:rPr lang="en-US" sz="2800" dirty="0"/>
              <a:t>Complex and sensitive search strategies are needed to identify all possible studies</a:t>
            </a:r>
          </a:p>
          <a:p>
            <a:pPr lvl="1" eaLnBrk="1" hangingPunct="1">
              <a:defRPr/>
            </a:pPr>
            <a:r>
              <a:rPr lang="en-US" sz="2400" dirty="0"/>
              <a:t>Some studies and/or clinical trials are published in journals not listed by PubMed/Medline.</a:t>
            </a:r>
          </a:p>
          <a:p>
            <a:pPr lvl="1" eaLnBrk="1" hangingPunct="1">
              <a:defRPr/>
            </a:pPr>
            <a:r>
              <a:rPr lang="en-US" sz="2400" dirty="0"/>
              <a:t>Multiple sources must be used even though there are overlapping titles.</a:t>
            </a:r>
          </a:p>
          <a:p>
            <a:pPr lvl="2" eaLnBrk="1" hangingPunct="1">
              <a:defRPr/>
            </a:pPr>
            <a:r>
              <a:rPr lang="en-US" sz="2000" dirty="0"/>
              <a:t>Compare the coverage of multiple sources</a:t>
            </a:r>
          </a:p>
          <a:p>
            <a:pPr lvl="2" eaLnBrk="1" hangingPunct="1">
              <a:defRPr/>
            </a:pPr>
            <a:r>
              <a:rPr lang="en-US" sz="2000" dirty="0"/>
              <a:t>Compare the sizes of </a:t>
            </a:r>
            <a:r>
              <a:rPr lang="en-US" sz="2000" dirty="0" err="1"/>
              <a:t>backfiles</a:t>
            </a:r>
            <a:endParaRPr lang="en-US" sz="2000" dirty="0"/>
          </a:p>
          <a:p>
            <a:pPr lvl="2" eaLnBrk="1" hangingPunct="1">
              <a:defRPr/>
            </a:pPr>
            <a:r>
              <a:rPr lang="en-US" sz="2000" dirty="0"/>
              <a:t>Compare the policies to add new records to the databases</a:t>
            </a:r>
          </a:p>
          <a:p>
            <a:pPr lvl="2" eaLnBrk="1" hangingPunct="1">
              <a:defRPr/>
            </a:pPr>
            <a:r>
              <a:rPr lang="en-US" sz="2000" dirty="0"/>
              <a:t>Data management:</a:t>
            </a:r>
          </a:p>
          <a:p>
            <a:pPr lvl="3" eaLnBrk="1" hangingPunct="1">
              <a:defRPr/>
            </a:pPr>
            <a:r>
              <a:rPr lang="en-US" sz="1800" dirty="0"/>
              <a:t>Design a process to remove duplicate records</a:t>
            </a:r>
          </a:p>
          <a:p>
            <a:pPr lvl="2" eaLnBrk="1" hangingPunct="1">
              <a:defRPr/>
            </a:pPr>
            <a:endParaRPr lang="en-US" dirty="0"/>
          </a:p>
          <a:p>
            <a:pPr marL="593725" lvl="2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96C40E2-2D88-4FFF-97AA-5A4A243C998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152400"/>
            <a:ext cx="8229600" cy="990600"/>
          </a:xfrm>
        </p:spPr>
        <p:txBody>
          <a:bodyPr/>
          <a:lstStyle/>
          <a:p>
            <a:r>
              <a:rPr lang="en-US" altLang="en-US" b="1"/>
              <a:t>PICO Table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CC4E66-067E-4188-81A3-75C07E589C87}"/>
              </a:ext>
            </a:extLst>
          </p:cNvPr>
          <p:cNvGraphicFramePr>
            <a:graphicFrameLocks noGrp="1"/>
          </p:cNvGraphicFramePr>
          <p:nvPr>
            <p:ph sz="quarter" idx="1"/>
            <p:custDataLst>
              <p:tags r:id="rId3"/>
            </p:custDataLst>
          </p:nvPr>
        </p:nvGraphicFramePr>
        <p:xfrm>
          <a:off x="1981200" y="1752600"/>
          <a:ext cx="8229600" cy="283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605">
                <a:tc>
                  <a:txBody>
                    <a:bodyPr/>
                    <a:lstStyle/>
                    <a:p>
                      <a:r>
                        <a:rPr kumimoji="0"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kumimoji="0"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roblem or </a:t>
                      </a:r>
                      <a:r>
                        <a:rPr kumimoji="0"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atient </a:t>
                      </a:r>
                      <a:r>
                        <a:rPr kumimoji="0"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 P</a:t>
                      </a:r>
                      <a:r>
                        <a:rPr kumimoji="0"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opulation)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acquired infection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23">
                <a:tc>
                  <a:txBody>
                    <a:bodyPr/>
                    <a:lstStyle/>
                    <a:p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(intervention/indicator)</a:t>
                      </a:r>
                    </a:p>
                    <a:p>
                      <a:endParaRPr lang="en-US" sz="1800" dirty="0"/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 washing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23">
                <a:tc>
                  <a:txBody>
                    <a:bodyPr/>
                    <a:lstStyle/>
                    <a:p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(comparison)</a:t>
                      </a:r>
                    </a:p>
                    <a:p>
                      <a:endParaRPr lang="en-US" sz="1800" dirty="0"/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hand washing; other solution; masks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23">
                <a:tc>
                  <a:txBody>
                    <a:bodyPr/>
                    <a:lstStyle/>
                    <a:p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(outcome of interest)</a:t>
                      </a:r>
                    </a:p>
                    <a:p>
                      <a:endParaRPr lang="en-US" sz="1800" dirty="0"/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imes new roman,times"/>
                        </a:rPr>
                        <a:t>reduced infection</a:t>
                      </a:r>
                      <a:endParaRPr lang="en-US" sz="1800" dirty="0">
                        <a:effectLst/>
                      </a:endParaRPr>
                    </a:p>
                  </a:txBody>
                  <a:tcPr marL="68580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E345FE3-F736-4B3B-AB93-F9F4693030F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81200" y="49530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 </a:t>
            </a:r>
            <a:r>
              <a:rPr lang="en-US" b="1" dirty="0"/>
              <a:t>T</a:t>
            </a:r>
            <a:r>
              <a:rPr lang="en-US" dirty="0"/>
              <a:t>ype of question are you asking?</a:t>
            </a:r>
          </a:p>
          <a:p>
            <a:r>
              <a:rPr lang="en-US" dirty="0"/>
              <a:t>Type of </a:t>
            </a:r>
            <a:r>
              <a:rPr lang="en-US" b="1" dirty="0"/>
              <a:t>S</a:t>
            </a:r>
            <a:r>
              <a:rPr lang="en-US" dirty="0"/>
              <a:t>tudy you want to find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DF4B4F3-F9BE-4A7D-9211-B50A4C0081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altLang="en-US" sz="2400" b="1"/>
              <a:t>Does hand washing among healthcare workers reduce hospital acquired infections?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746EC6-831A-4F26-AC8E-6D29CEAF2C89}"/>
              </a:ext>
            </a:extLst>
          </p:cNvPr>
          <p:cNvGraphicFramePr>
            <a:graphicFrameLocks noGrp="1"/>
          </p:cNvGraphicFramePr>
          <p:nvPr>
            <p:ph sz="quarter" idx="1"/>
            <p:custDataLst>
              <p:tags r:id="rId3"/>
            </p:custDataLst>
          </p:nvPr>
        </p:nvGraphicFramePr>
        <p:xfrm>
          <a:off x="1981200" y="1143001"/>
          <a:ext cx="8229600" cy="220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7">
                <a:tc>
                  <a:txBody>
                    <a:bodyPr/>
                    <a:lstStyle/>
                    <a:p>
                      <a:r>
                        <a:rPr kumimoji="0"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Language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Subject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Mapping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664">
                <a:tc>
                  <a:txBody>
                    <a:bodyPr/>
                    <a:lstStyle/>
                    <a:p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roblem/</a:t>
                      </a:r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atient/</a:t>
                      </a:r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opulation)</a:t>
                      </a:r>
                      <a:b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acquired infection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 infection [</a:t>
                      </a:r>
                      <a:r>
                        <a:rPr kumimoji="0"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MeSH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endParaRPr kumimoji="0"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 infection [CINAHL]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664">
                <a:tc>
                  <a:txBody>
                    <a:bodyPr/>
                    <a:lstStyle/>
                    <a:p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(intervention/indicator)=</a:t>
                      </a:r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 washing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 disinfection [</a:t>
                      </a:r>
                      <a:r>
                        <a:rPr kumimoji="0"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MeSH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endParaRPr kumimoji="0"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handwashing [CINAHL]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E5E8EDA-729D-4831-BA67-26FE02CCE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92" y="3515466"/>
            <a:ext cx="9034509" cy="28091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PRISMA Guidelines: </a:t>
            </a:r>
            <a:br>
              <a:rPr lang="en-US" b="1" dirty="0"/>
            </a:br>
            <a:r>
              <a:rPr lang="en-US" b="1" dirty="0"/>
              <a:t>Planning a Systematic Review Project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5204333-A564-4B12-94B4-B14A297B141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79230760"/>
              </p:ext>
            </p:extLst>
          </p:nvPr>
        </p:nvGraphicFramePr>
        <p:xfrm>
          <a:off x="406400" y="1236372"/>
          <a:ext cx="11176000" cy="497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0856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70A9D253-6791-470D-8D7F-824290B13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754" y="187220"/>
            <a:ext cx="9956925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b="1" dirty="0">
                <a:latin typeface="Arial" panose="020B0604020202020204" pitchFamily="34" charset="0"/>
              </a:rPr>
              <a:t>PRISMA 2020 flow diagram template for systematic reviews.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8578F3F-A4C2-4D9D-B4BD-0D050E804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679" y="6036382"/>
            <a:ext cx="1142040" cy="75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318D095D-63DC-474A-8AF8-F2919D91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54" y="601984"/>
            <a:ext cx="9402149" cy="580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C9ACFD5F-013B-4A49-817E-51E3A507F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949" y="6657001"/>
            <a:ext cx="3918652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089" b="1" dirty="0">
                <a:latin typeface="Arial" panose="020B0604020202020204" pitchFamily="34" charset="0"/>
              </a:rPr>
              <a:t>Matthew J Page et al. BMJ 2021;372:bmj.n71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679D1D17-2EE6-4150-82FA-78850E8FE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451" y="6613175"/>
            <a:ext cx="4931078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©2021 by British Medical Journal Publishing Group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019-FBA0-4727-BFA4-33367EE49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461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A039B-8D35-47BA-BCC0-2213E971F798}"/>
              </a:ext>
            </a:extLst>
          </p:cNvPr>
          <p:cNvSpPr txBox="1"/>
          <p:nvPr/>
        </p:nvSpPr>
        <p:spPr>
          <a:xfrm>
            <a:off x="83801" y="6550220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http://www.prisma-statement.org/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A4EBF-EA2F-4704-8219-B7FA2DCBDA4C}"/>
              </a:ext>
            </a:extLst>
          </p:cNvPr>
          <p:cNvSpPr txBox="1"/>
          <p:nvPr/>
        </p:nvSpPr>
        <p:spPr>
          <a:xfrm>
            <a:off x="5994430" y="6534146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https://www.equator-network.org/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6554C-28B7-4A69-8E42-55909A6F66A8}"/>
              </a:ext>
            </a:extLst>
          </p:cNvPr>
          <p:cNvSpPr txBox="1"/>
          <p:nvPr/>
        </p:nvSpPr>
        <p:spPr>
          <a:xfrm>
            <a:off x="2865047" y="6550219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https://www.crd.york.ac.uk/prospero/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62D19-63E8-4178-A573-561F2FAA6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3737" y="5272779"/>
            <a:ext cx="2514286" cy="904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4737C7-F488-40E8-BE39-07913F362655}"/>
              </a:ext>
            </a:extLst>
          </p:cNvPr>
          <p:cNvSpPr txBox="1"/>
          <p:nvPr/>
        </p:nvSpPr>
        <p:spPr>
          <a:xfrm>
            <a:off x="8854508" y="6314683"/>
            <a:ext cx="3253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7"/>
              </a:rPr>
              <a:t>https://www.campbellcollaboration.org/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699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237B5-24C5-4EDE-9066-F8B1170DD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3928" cy="6390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C27C8-E514-472E-98A5-F6CB24147637}"/>
              </a:ext>
            </a:extLst>
          </p:cNvPr>
          <p:cNvSpPr txBox="1"/>
          <p:nvPr/>
        </p:nvSpPr>
        <p:spPr>
          <a:xfrm>
            <a:off x="2072640" y="6461760"/>
            <a:ext cx="3557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https://www.bmj.com/content/372/bmj.n71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828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DB10-D235-4B40-B0A6-224660F988F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05462" y="92072"/>
            <a:ext cx="9757179" cy="75120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What is a Scope Review</a:t>
            </a:r>
            <a:r>
              <a:rPr lang="en-US" sz="6000" dirty="0">
                <a:solidFill>
                  <a:schemeClr val="bg1"/>
                </a:solidFill>
              </a:rPr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9A836A-208D-4A23-9888-7341BE568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40903"/>
              </p:ext>
            </p:extLst>
          </p:nvPr>
        </p:nvGraphicFramePr>
        <p:xfrm>
          <a:off x="1339273" y="1105408"/>
          <a:ext cx="9757178" cy="504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3043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6EED-E8F3-49FA-92B0-8F2549FF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87B55EE9-40B2-44A5-98E6-D399C3D7E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42808"/>
              </p:ext>
            </p:extLst>
          </p:nvPr>
        </p:nvGraphicFramePr>
        <p:xfrm>
          <a:off x="406400" y="1236372"/>
          <a:ext cx="11176000" cy="516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041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916081-26CC-4172-83D9-407E5817F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41" y="0"/>
            <a:ext cx="11285714" cy="5876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84E8B7-5DDA-4BB9-BA6E-F0B6165101E0}"/>
              </a:ext>
            </a:extLst>
          </p:cNvPr>
          <p:cNvSpPr txBox="1"/>
          <p:nvPr/>
        </p:nvSpPr>
        <p:spPr>
          <a:xfrm>
            <a:off x="1048209" y="5631780"/>
            <a:ext cx="949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</a:rPr>
              <a:t>Peters, M. D., Godfrey, C. M., Khalil, H., </a:t>
            </a:r>
            <a:r>
              <a:rPr lang="en-US" sz="1200" dirty="0" err="1">
                <a:effectLst/>
                <a:latin typeface="Arial" panose="020B0604020202020204" pitchFamily="34" charset="0"/>
              </a:rPr>
              <a:t>McInerney</a:t>
            </a:r>
            <a:r>
              <a:rPr lang="en-US" sz="1200" dirty="0">
                <a:effectLst/>
                <a:latin typeface="Arial" panose="020B0604020202020204" pitchFamily="34" charset="0"/>
              </a:rPr>
              <a:t>, P., Parker, D., &amp; Soares, C. B. (2015). Guidance for conducting systematic scoping</a:t>
            </a:r>
          </a:p>
          <a:p>
            <a:endParaRPr lang="en-US" sz="1200" dirty="0">
              <a:effectLst/>
              <a:latin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   </a:t>
            </a:r>
            <a:r>
              <a:rPr lang="en-US" sz="1200" dirty="0">
                <a:effectLst/>
                <a:latin typeface="Arial" panose="020B0604020202020204" pitchFamily="34" charset="0"/>
              </a:rPr>
              <a:t> reviews. </a:t>
            </a:r>
            <a:r>
              <a:rPr lang="en-US" sz="1200" i="1" dirty="0">
                <a:effectLst/>
                <a:latin typeface="Arial" panose="020B0604020202020204" pitchFamily="34" charset="0"/>
              </a:rPr>
              <a:t>International Journal of Evidence-based Healthcare, 13,</a:t>
            </a:r>
            <a:r>
              <a:rPr lang="en-US" sz="1200" dirty="0">
                <a:effectLst/>
                <a:latin typeface="Arial" panose="020B0604020202020204" pitchFamily="34" charset="0"/>
              </a:rPr>
              <a:t> 141-146. </a:t>
            </a:r>
            <a:r>
              <a:rPr lang="en-US" sz="1200" dirty="0">
                <a:effectLst/>
                <a:latin typeface="Arial" panose="020B0604020202020204" pitchFamily="34" charset="0"/>
                <a:hlinkClick r:id="rId4"/>
              </a:rPr>
              <a:t>https://doi</a:t>
            </a:r>
            <a:r>
              <a:rPr lang="en-US" sz="1200" dirty="0">
                <a:latin typeface="Arial" panose="020B0604020202020204" pitchFamily="34" charset="0"/>
                <a:hlinkClick r:id="rId4"/>
              </a:rPr>
              <a:t>.org/</a:t>
            </a:r>
            <a:r>
              <a:rPr lang="en-US" sz="1200" dirty="0">
                <a:effectLst/>
                <a:latin typeface="Arial" panose="020B0604020202020204" pitchFamily="34" charset="0"/>
                <a:hlinkClick r:id="rId4"/>
              </a:rPr>
              <a:t>10.1097/XEB.0000000000000050</a:t>
            </a:r>
            <a:r>
              <a:rPr lang="en-US" sz="1200" dirty="0">
                <a:effectLst/>
                <a:latin typeface="Arial" panose="020B0604020202020204" pitchFamily="34" charset="0"/>
              </a:rPr>
              <a:t> 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09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758A-61AF-4385-93BE-935DB4C0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200932"/>
            <a:ext cx="11176000" cy="899886"/>
          </a:xfrm>
        </p:spPr>
        <p:txBody>
          <a:bodyPr/>
          <a:lstStyle/>
          <a:p>
            <a:r>
              <a:rPr lang="en-US" b="1" dirty="0"/>
              <a:t>Scoping Review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21785975-968E-4233-8F14-87B15746D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9422699"/>
              </p:ext>
            </p:extLst>
          </p:nvPr>
        </p:nvGraphicFramePr>
        <p:xfrm>
          <a:off x="126999" y="923744"/>
          <a:ext cx="11734800" cy="575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D2153BE-E874-4F67-9C2B-136F72CFB5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0699" y="3149601"/>
            <a:ext cx="5212081" cy="3227568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1919C45-700D-43CB-ADEB-8AF5552FD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506817"/>
              </p:ext>
            </p:extLst>
          </p:nvPr>
        </p:nvGraphicFramePr>
        <p:xfrm>
          <a:off x="126999" y="6142762"/>
          <a:ext cx="112553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9" imgW="1125000" imgH="538200" progId="Package">
                  <p:embed/>
                </p:oleObj>
              </mc:Choice>
              <mc:Fallback>
                <p:oleObj name="Packager Shell Object" showAsIcon="1" r:id="rId9" imgW="1125000" imgH="538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6999" y="6142762"/>
                        <a:ext cx="1125537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F20FC1-21ED-495C-AC8F-8969683B4A8C}"/>
              </a:ext>
            </a:extLst>
          </p:cNvPr>
          <p:cNvSpPr txBox="1"/>
          <p:nvPr/>
        </p:nvSpPr>
        <p:spPr>
          <a:xfrm>
            <a:off x="5144770" y="6428852"/>
            <a:ext cx="682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900" dirty="0">
                <a:effectLst/>
                <a:latin typeface="Arial" panose="020B0604020202020204" pitchFamily="34" charset="0"/>
              </a:rPr>
              <a:t>Arksey, H., &amp; O'Malley, L. (2005). Scoping Studies: Towards a methodological framework.</a:t>
            </a:r>
            <a:r>
              <a:rPr lang="en-US" sz="900" i="1" dirty="0">
                <a:effectLst/>
                <a:latin typeface="Arial" panose="020B0604020202020204" pitchFamily="34" charset="0"/>
              </a:rPr>
              <a:t> International Journal of Social Research</a:t>
            </a:r>
          </a:p>
          <a:p>
            <a:pPr indent="-457200"/>
            <a:r>
              <a:rPr lang="en-US" sz="900" i="1" dirty="0">
                <a:latin typeface="Arial" panose="020B0604020202020204" pitchFamily="34" charset="0"/>
              </a:rPr>
              <a:t>    </a:t>
            </a:r>
            <a:r>
              <a:rPr lang="en-US" sz="900" i="1" dirty="0">
                <a:effectLst/>
                <a:latin typeface="Arial" panose="020B0604020202020204" pitchFamily="34" charset="0"/>
              </a:rPr>
              <a:t> Methodology, 8(1)</a:t>
            </a:r>
            <a:r>
              <a:rPr lang="en-US" sz="900" dirty="0">
                <a:effectLst/>
                <a:latin typeface="Arial" panose="020B0604020202020204" pitchFamily="34" charset="0"/>
              </a:rPr>
              <a:t>, 19-32. </a:t>
            </a:r>
            <a:r>
              <a:rPr lang="en-US" sz="900" dirty="0">
                <a:effectLst/>
                <a:latin typeface="Arial" panose="020B0604020202020204" pitchFamily="34" charset="0"/>
                <a:hlinkClick r:id="rId11"/>
              </a:rPr>
              <a:t>https://doi.org/10.1080/1364557032000119616</a:t>
            </a:r>
            <a:r>
              <a:rPr lang="en-US" sz="900" dirty="0">
                <a:effectLst/>
                <a:latin typeface="Arial" panose="020B0604020202020204" pitchFamily="34" charset="0"/>
              </a:rPr>
              <a:t>   </a:t>
            </a:r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6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261AE4-E256-4EFF-A0EB-037BD81FA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71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3A2D39-5197-4BC3-8529-A3CA4D1C97C4}"/>
              </a:ext>
            </a:extLst>
          </p:cNvPr>
          <p:cNvSpPr txBox="1"/>
          <p:nvPr/>
        </p:nvSpPr>
        <p:spPr>
          <a:xfrm>
            <a:off x="3241040" y="6471920"/>
            <a:ext cx="5112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http://www.prisma-statement.org/Extensions/ScopingReviews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2C97F-4671-42F9-997C-2B6E9AD81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572" y="1242360"/>
            <a:ext cx="7971428" cy="48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3036A8-D02F-4AB6-BFFB-C621C91B4E55}"/>
              </a:ext>
            </a:extLst>
          </p:cNvPr>
          <p:cNvSpPr txBox="1"/>
          <p:nvPr/>
        </p:nvSpPr>
        <p:spPr>
          <a:xfrm>
            <a:off x="7084512" y="2854960"/>
            <a:ext cx="5107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https://libraryguides.missouri.edu/c.php?g=28397&amp;p=6022220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381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4F5177-4B8D-4358-8461-B70525C41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"/>
            <a:ext cx="9662160" cy="6410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4DCC73-5A48-46CD-AEB4-032AF1275D53}"/>
              </a:ext>
            </a:extLst>
          </p:cNvPr>
          <p:cNvSpPr txBox="1"/>
          <p:nvPr/>
        </p:nvSpPr>
        <p:spPr>
          <a:xfrm>
            <a:off x="1757680" y="6410961"/>
            <a:ext cx="8676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https://training.cochrane.org/resource/scoping-reviews-what-they-are-and-how-you-can-do-them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909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7EFE31-0842-44FC-B24D-8393ACD0D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5024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{D25512EE-596C-4228-9BD3-3AFB71B871F4}</a:tableStyleId>
              </a:tblPr>
              <a:tblGrid>
                <a:gridCol w="2484729">
                  <a:extLst>
                    <a:ext uri="{9D8B030D-6E8A-4147-A177-3AD203B41FA5}">
                      <a16:colId xmlns:a16="http://schemas.microsoft.com/office/drawing/2014/main" val="1545235379"/>
                    </a:ext>
                  </a:extLst>
                </a:gridCol>
                <a:gridCol w="9707271">
                  <a:extLst>
                    <a:ext uri="{9D8B030D-6E8A-4147-A177-3AD203B41FA5}">
                      <a16:colId xmlns:a16="http://schemas.microsoft.com/office/drawing/2014/main" val="839460950"/>
                    </a:ext>
                  </a:extLst>
                </a:gridCol>
              </a:tblGrid>
              <a:tr h="8138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Publication Type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244" marR="56244" marT="9271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244" marR="56244" marT="9271" marB="0"/>
                </a:tc>
                <a:extLst>
                  <a:ext uri="{0D108BD9-81ED-4DB2-BD59-A6C34878D82A}">
                    <a16:rowId xmlns:a16="http://schemas.microsoft.com/office/drawing/2014/main" val="778925400"/>
                  </a:ext>
                </a:extLst>
              </a:tr>
              <a:tr h="1226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 Report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244" marR="56244" marT="9271" marB="0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Lewin, M. H., Bailey, N,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Bandaletova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T., Bowman, R., Cross, A. J, Pollock, J., Shuker, D. E., &amp; Bingham, S. A. (2006). Red meat enhances the colonic formation of the DNA adduct O6-carboxymethyl guanine: Implications for colorectal cancer risk. </a:t>
                      </a: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Cancer Research, 66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(3), 1859-1865. </a:t>
                      </a: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https://doi.org/10.1158/0008-5472.CAN-05-2237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244" marR="56244" marT="9271" marB="0"/>
                </a:tc>
                <a:extLst>
                  <a:ext uri="{0D108BD9-81ED-4DB2-BD59-A6C34878D82A}">
                    <a16:rowId xmlns:a16="http://schemas.microsoft.com/office/drawing/2014/main" val="992461169"/>
                  </a:ext>
                </a:extLst>
              </a:tr>
              <a:tr h="926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Narrative Review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244" marR="56244" marT="9271" marB="0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Fraser, G. E. (2009). Vegetarian diets: What do we know of their effects on common chronic diseases? </a:t>
                      </a: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American Journal of Clinical Nutrition, 89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(5), 1607S-1612S. </a:t>
                      </a: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https://doi.org/10.3945/ajcn.2009.26736K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244" marR="56244" marT="9271" marB="0"/>
                </a:tc>
                <a:extLst>
                  <a:ext uri="{0D108BD9-81ED-4DB2-BD59-A6C34878D82A}">
                    <a16:rowId xmlns:a16="http://schemas.microsoft.com/office/drawing/2014/main" val="1039617161"/>
                  </a:ext>
                </a:extLst>
              </a:tr>
              <a:tr h="1226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Scoping Review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244" marR="56244" marT="9271" marB="0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Krick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T.,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Huter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K.,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Domhoff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D., Schmidt, A.,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Rothgang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H., &amp; Wolf-Ostermann, K. (2019).  Digital technology and nursing care: A scoping review on acceptance, effectiveness and efficiency studies of informal and formal care technologies. </a:t>
                      </a: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BMC Health Services Research, 19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400.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https://doi.org/10.1186/s12913-019-4238-3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244" marR="56244" marT="9271" marB="0"/>
                </a:tc>
                <a:extLst>
                  <a:ext uri="{0D108BD9-81ED-4DB2-BD59-A6C34878D82A}">
                    <a16:rowId xmlns:a16="http://schemas.microsoft.com/office/drawing/2014/main" val="336658002"/>
                  </a:ext>
                </a:extLst>
              </a:tr>
              <a:tr h="1091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Systematic Review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244" marR="56244" marT="9271" marB="0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Streuling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 I., 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Beyerlein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 A., Rosenfeld, E., 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Schukat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B., von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Kries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R. (2011). Weight gain and dietary intake during pregnancy in industrialized countries--A systematic review of observational studies. </a:t>
                      </a: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Journal of Perinatal Medicine, 39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(2), 123-129.  </a:t>
                      </a: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https://doi.org/10.1515/JPM.2010.127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244" marR="56244" marT="9271" marB="0"/>
                </a:tc>
                <a:extLst>
                  <a:ext uri="{0D108BD9-81ED-4DB2-BD59-A6C34878D82A}">
                    <a16:rowId xmlns:a16="http://schemas.microsoft.com/office/drawing/2014/main" val="1696135860"/>
                  </a:ext>
                </a:extLst>
              </a:tr>
              <a:tr h="1572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Systematic Review with Meta-analysis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244" marR="56244" marT="9271" marB="0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Abdalla, G., Fawzi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Matuk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R., Venugopal, V., Verde, F., Magnuson, T. H., Schweitzer, M. A., Steele, K. E. (2015). The diagnostic accuracy of magnetic resonance venography in the detection of deep venous thrombosis: a systematic review and meta-analysis. </a:t>
                      </a: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Radiology, 70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(8), 858-871. </a:t>
                      </a: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https://doi.org/10.1016/j.crad.2015.04.007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244" marR="56244" marT="9271" marB="0"/>
                </a:tc>
                <a:extLst>
                  <a:ext uri="{0D108BD9-81ED-4DB2-BD59-A6C34878D82A}">
                    <a16:rowId xmlns:a16="http://schemas.microsoft.com/office/drawing/2014/main" val="68050872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5902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5315D-76F8-4C98-BC52-0BD220B4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2E420-F2DC-48C5-BBA2-60A250007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066800"/>
            <a:ext cx="11176000" cy="5140325"/>
          </a:xfrm>
        </p:spPr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US" sz="2800" dirty="0"/>
              <a:t>Please critique the following article:</a:t>
            </a:r>
          </a:p>
          <a:p>
            <a:pPr marL="996950" lvl="1" indent="-514350"/>
            <a:r>
              <a:rPr lang="en-US" sz="2400" dirty="0">
                <a:hlinkClick r:id="rId2"/>
              </a:rPr>
              <a:t>https://www.acpjournals.org/doi/10.7326/0003-4819-157-5-201209040-00007?articleid=1355685</a:t>
            </a:r>
            <a:r>
              <a:rPr lang="en-US" dirty="0"/>
              <a:t> </a:t>
            </a:r>
          </a:p>
          <a:p>
            <a:pPr marL="539750" indent="-514350"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the “Standards for Systematic Reviews” on slide 7, please create a library service policy to ensure that librarians/health information professionals are listed as co-authors and/or receive credit for their work.</a:t>
            </a:r>
          </a:p>
          <a:p>
            <a:pPr marL="5397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choose a topic and work together to create a scoping review protocol. In addition, please use the topic to develop the five stages of actions described on slide 21 to prepare a scoping review project. </a:t>
            </a:r>
            <a:r>
              <a:rPr lang="en-US" dirty="0"/>
              <a:t> </a:t>
            </a:r>
          </a:p>
          <a:p>
            <a:pPr marL="996950" lvl="1" indent="-514350">
              <a:spcBef>
                <a:spcPts val="0"/>
              </a:spcBef>
            </a:pPr>
            <a:r>
              <a:rPr lang="en-US" sz="2000" dirty="0"/>
              <a:t>Example: </a:t>
            </a:r>
            <a:r>
              <a:rPr lang="en-US" sz="2000" dirty="0">
                <a:hlinkClick r:id="rId3"/>
              </a:rPr>
              <a:t>https://bmcmedresmethodol.biomedcentral.com/articles/10.1186/1471-2288-12-114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362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1828799" y="166914"/>
            <a:ext cx="8382000" cy="89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Comments</a:t>
            </a:r>
            <a:endParaRPr b="1" dirty="0"/>
          </a:p>
        </p:txBody>
      </p:sp>
      <p:sp>
        <p:nvSpPr>
          <p:cNvPr id="332" name="Google Shape;332;p27"/>
          <p:cNvSpPr txBox="1">
            <a:spLocks noGrp="1"/>
          </p:cNvSpPr>
          <p:nvPr>
            <p:ph type="body" idx="4294967295"/>
          </p:nvPr>
        </p:nvSpPr>
        <p:spPr>
          <a:xfrm>
            <a:off x="2128204" y="1295400"/>
            <a:ext cx="7558087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Contact Me:</a:t>
            </a:r>
            <a:br>
              <a:rPr lang="en-US" sz="2800" dirty="0">
                <a:latin typeface="Calibri"/>
                <a:ea typeface="Calibri"/>
                <a:cs typeface="Calibri"/>
                <a:sym typeface="Calibri"/>
              </a:rPr>
            </a:b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Feili Tu-Keefner, MLIS, PhD (feilitu@sc.edu) 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altLang="en-US" sz="2800" b="1" dirty="0">
                <a:latin typeface="Calibri"/>
                <a:ea typeface="PMingLiU" panose="02020500000000000000" pitchFamily="18" charset="-120"/>
                <a:cs typeface="Calibri"/>
                <a:sym typeface="Calibri"/>
              </a:rPr>
              <a:t>   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27" title="UofSC School of Information Science: College of Information and Communic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811" y="4431847"/>
            <a:ext cx="6228081" cy="1359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85A7B-7988-4D8F-891B-0F0427ADCCF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04009" y="178436"/>
            <a:ext cx="5365751" cy="64452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Levels of Evidence</a:t>
            </a:r>
          </a:p>
        </p:txBody>
      </p:sp>
      <p:pic>
        <p:nvPicPr>
          <p:cNvPr id="1026" name="Picture 2" descr="Level of Evidence pyramid">
            <a:extLst>
              <a:ext uri="{FF2B5EF4-FFF2-40B4-BE49-F238E27FC236}">
                <a16:creationId xmlns:a16="http://schemas.microsoft.com/office/drawing/2014/main" id="{24F33932-307A-4319-9D06-96749B0A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878"/>
            <a:ext cx="6248219" cy="476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6DFBDD-2BB5-49A4-B87D-AF2A7F71EC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3606" y="5989390"/>
            <a:ext cx="527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EBM Pyramid and EBM Page Generator, copyright 2006 Trustees of Dartmouth College and Yale University. All Rights Reserved.</a:t>
            </a:r>
            <a:br>
              <a:rPr lang="en-US" sz="1200" b="1" dirty="0"/>
            </a:br>
            <a:r>
              <a:rPr lang="en-US" sz="1200" b="1" dirty="0"/>
              <a:t>Produced by Jan Glover, David Izzo, Karen </a:t>
            </a:r>
            <a:r>
              <a:rPr lang="en-US" sz="1200" b="1" dirty="0" err="1"/>
              <a:t>Odato</a:t>
            </a:r>
            <a:r>
              <a:rPr lang="en-US" sz="1200" b="1" dirty="0"/>
              <a:t> and Lei Wang.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BE496-3C3B-4EDB-BD32-D92403300C8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69999" y="1452880"/>
            <a:ext cx="3302001" cy="2397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FFCCA1-7D70-4700-8633-B456DA6D1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8391" y="0"/>
            <a:ext cx="4997849" cy="6512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9A0C2D-92C3-4B38-80E0-AE719BC5FDE2}"/>
              </a:ext>
            </a:extLst>
          </p:cNvPr>
          <p:cNvSpPr txBox="1"/>
          <p:nvPr/>
        </p:nvSpPr>
        <p:spPr>
          <a:xfrm>
            <a:off x="6969760" y="6550223"/>
            <a:ext cx="4560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9"/>
              </a:rPr>
              <a:t>https://libguides.uwf.edu/c.php?g=215131&amp;p=5145952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62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Systematic Review</a:t>
            </a:r>
            <a:br>
              <a:rPr lang="en-US" sz="3600" b="1">
                <a:solidFill>
                  <a:srgbClr val="FFFFFF"/>
                </a:solidFill>
              </a:rPr>
            </a:br>
            <a:r>
              <a:rPr lang="en-US" sz="3600" b="1">
                <a:solidFill>
                  <a:srgbClr val="FFFFFF"/>
                </a:solidFill>
              </a:rPr>
              <a:t>Summarize the Current Best Evidence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7E91EC0-E19B-41AB-861E-2617E9DA4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537782"/>
              </p:ext>
            </p:extLst>
          </p:nvPr>
        </p:nvGraphicFramePr>
        <p:xfrm>
          <a:off x="492370" y="1249680"/>
          <a:ext cx="11207260" cy="5273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482946-3704-45F8-A75F-2A4B0F58FAEE}"/>
              </a:ext>
            </a:extLst>
          </p:cNvPr>
          <p:cNvSpPr txBox="1"/>
          <p:nvPr/>
        </p:nvSpPr>
        <p:spPr>
          <a:xfrm>
            <a:off x="284481" y="29716"/>
            <a:ext cx="11740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Reviews: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Summarize the Current Best Evidence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5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Meta-analysis: Methodology </a:t>
            </a:r>
            <a:br>
              <a:rPr lang="en-US" sz="4000" b="1" dirty="0"/>
            </a:br>
            <a:r>
              <a:rPr lang="en-US" sz="3100" b="1" dirty="0"/>
              <a:t>The Statistical Combination of Data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Combines the results of similar research studies with identical or near-identical data sets to increase the statistical strength of the combined results</a:t>
            </a:r>
          </a:p>
          <a:p>
            <a:pPr lvl="1"/>
            <a:r>
              <a:rPr lang="en-US" dirty="0"/>
              <a:t>A meta-analysis relies on the compatibilities,  or homogeneity, of the data sets.</a:t>
            </a:r>
          </a:p>
          <a:p>
            <a:r>
              <a:rPr lang="en-US" dirty="0"/>
              <a:t>Systematic reviews             Meta-analyses</a:t>
            </a:r>
          </a:p>
          <a:p>
            <a:r>
              <a:rPr lang="en-US" dirty="0"/>
              <a:t>Not all the systematic reviews include meta-analyses.</a:t>
            </a:r>
          </a:p>
        </p:txBody>
      </p:sp>
      <p:sp>
        <p:nvSpPr>
          <p:cNvPr id="4" name="Not Equal 3"/>
          <p:cNvSpPr/>
          <p:nvPr>
            <p:custDataLst>
              <p:tags r:id="rId4"/>
            </p:custDataLst>
          </p:nvPr>
        </p:nvSpPr>
        <p:spPr>
          <a:xfrm>
            <a:off x="4160520" y="3865880"/>
            <a:ext cx="1143000" cy="488004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10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8027-731F-403E-9031-A5863329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Traditional vs Systematic Reviews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EDA18-CFAF-407E-BD7B-5A4C22224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F1C0D-7EFE-49FD-AA17-759B23A46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1" t="10206" r="1334"/>
          <a:stretch/>
        </p:blipFill>
        <p:spPr>
          <a:xfrm>
            <a:off x="985520" y="1088388"/>
            <a:ext cx="8514080" cy="57696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83EE2-A7B4-462C-BC73-2F0BCF194EAF}"/>
              </a:ext>
            </a:extLst>
          </p:cNvPr>
          <p:cNvSpPr txBox="1"/>
          <p:nvPr/>
        </p:nvSpPr>
        <p:spPr>
          <a:xfrm>
            <a:off x="9499600" y="5990848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Brown University Library. (2021, July</a:t>
            </a:r>
          </a:p>
          <a:p>
            <a:r>
              <a:rPr lang="en-US" sz="1000" dirty="0"/>
              <a:t>      23). </a:t>
            </a:r>
            <a:r>
              <a:rPr lang="en-US" sz="1000" i="1" dirty="0"/>
              <a:t>Scientific literature review</a:t>
            </a:r>
          </a:p>
          <a:p>
            <a:r>
              <a:rPr lang="en-US" sz="1000" i="1" dirty="0"/>
              <a:t>      resources and services.</a:t>
            </a:r>
          </a:p>
          <a:p>
            <a:r>
              <a:rPr lang="en-US" sz="1000" i="1" dirty="0"/>
              <a:t>      </a:t>
            </a:r>
            <a:r>
              <a:rPr lang="en-US" sz="1000" dirty="0">
                <a:hlinkClick r:id="rId3"/>
              </a:rPr>
              <a:t>https://libguides.brown.edu/Reviews</a:t>
            </a:r>
            <a:r>
              <a:rPr lang="en-US" sz="1000" dirty="0"/>
              <a:t> </a:t>
            </a:r>
            <a:endParaRPr lang="en-US" sz="1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4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3AEFA79-6CF9-4190-861B-BCEDB1EE0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0"/>
            <a:ext cx="9283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3E91C-A2CF-4E5B-A415-1E8FBFF21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7" y="106908"/>
            <a:ext cx="2642393" cy="3936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06CD1E-33A5-4443-B0BD-77F016702D65}"/>
              </a:ext>
            </a:extLst>
          </p:cNvPr>
          <p:cNvSpPr txBox="1"/>
          <p:nvPr/>
        </p:nvSpPr>
        <p:spPr>
          <a:xfrm>
            <a:off x="483453" y="4907280"/>
            <a:ext cx="1828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https://www.nap.edu/catalog/13059/finding-what-works-in-health-care-standards-for-systematic-reviews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34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8FF8-C197-4614-9467-DDCF2600DF4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52650" y="136525"/>
            <a:ext cx="7886700" cy="6159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Systematic Reviews: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C08DC5F-8650-4718-B51E-A51A0825B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745897"/>
              </p:ext>
            </p:extLst>
          </p:nvPr>
        </p:nvGraphicFramePr>
        <p:xfrm>
          <a:off x="538480" y="885824"/>
          <a:ext cx="10779760" cy="545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9296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F21F12-0311-4AC7-AEA9-D71728934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" y="103703"/>
            <a:ext cx="3342640" cy="14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858481-E244-4E22-B760-693BD02CC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760" y="0"/>
            <a:ext cx="6492240" cy="6863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DEA244-5A72-48C2-920E-DD308100359C}"/>
              </a:ext>
            </a:extLst>
          </p:cNvPr>
          <p:cNvSpPr txBox="1"/>
          <p:nvPr/>
        </p:nvSpPr>
        <p:spPr>
          <a:xfrm>
            <a:off x="5969000" y="6228081"/>
            <a:ext cx="28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https://guides.lib.unc.edu/systematic-reviews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2CB26-49B0-4EB1-B23F-F27361C6A94B}"/>
              </a:ext>
            </a:extLst>
          </p:cNvPr>
          <p:cNvSpPr txBox="1"/>
          <p:nvPr/>
        </p:nvSpPr>
        <p:spPr>
          <a:xfrm>
            <a:off x="223521" y="1960880"/>
            <a:ext cx="4988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34343"/>
                </a:solidFill>
                <a:effectLst/>
                <a:latin typeface="Source Sans Pro" panose="020B0503030403020204" pitchFamily="34" charset="0"/>
              </a:rPr>
              <a:t>A protocol is a plan or set of steps to which a study will adhere.</a:t>
            </a:r>
          </a:p>
          <a:p>
            <a:endParaRPr lang="en-US" b="0" i="0" dirty="0">
              <a:solidFill>
                <a:srgbClr val="434343"/>
              </a:solidFill>
              <a:effectLst/>
              <a:latin typeface="Source Sans Pro" panose="020B0503030403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34343"/>
                </a:solidFill>
                <a:effectLst/>
                <a:latin typeface="Source Sans Pro" panose="020B0503030403020204" pitchFamily="34" charset="0"/>
              </a:rPr>
              <a:t>The rationale for the review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34343"/>
                </a:solidFill>
                <a:effectLst/>
                <a:latin typeface="Source Sans Pro" panose="020B0503030403020204" pitchFamily="34" charset="0"/>
              </a:rPr>
              <a:t>The objectives of the review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34343"/>
                </a:solidFill>
                <a:effectLst/>
                <a:latin typeface="Source Sans Pro" panose="020B0503030403020204" pitchFamily="34" charset="0"/>
              </a:rPr>
              <a:t>The methods that will be used to locate, select, and critically appraise studies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34343"/>
                </a:solidFill>
                <a:effectLst/>
                <a:latin typeface="Source Sans Pro" panose="020B0503030403020204" pitchFamily="34" charset="0"/>
              </a:rPr>
              <a:t>The methods that will be used to analyze data from the included studies.</a:t>
            </a:r>
          </a:p>
          <a:p>
            <a:pPr lvl="1"/>
            <a:endParaRPr lang="en-US" dirty="0">
              <a:solidFill>
                <a:srgbClr val="434343"/>
              </a:solidFill>
              <a:latin typeface="Source Sans Pro" panose="020B0503030403020204" pitchFamily="34" charset="0"/>
            </a:endParaRPr>
          </a:p>
          <a:p>
            <a:pPr lvl="1"/>
            <a:r>
              <a:rPr lang="en-US" sz="2000" b="0" i="0" dirty="0">
                <a:solidFill>
                  <a:srgbClr val="434343"/>
                </a:solidFill>
                <a:effectLst/>
                <a:latin typeface="Source Sans Pro" panose="020B0503030403020204" pitchFamily="34" charset="0"/>
              </a:rPr>
              <a:t>Development of a protocol is necessary because it promotes transparency, helps reduce the potential for bias, and serves to avoid unintended duplication of reviews.</a:t>
            </a:r>
            <a:endParaRPr lang="en-US" sz="2000" dirty="0">
              <a:solidFill>
                <a:srgbClr val="434343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32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93921559,G:\Files\Blue\5 GB\1 GB\All\blue-black\SC\749j\fall 2015\week 8\NR vs Systematic Review_pptx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4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3&quot;/&gt;&lt;lineCharCount val=&quot;54&quot;/&gt;&lt;lineCharCount val=&quot;44&quot;/&gt;&lt;lineCharCount val=&quot;63&quot;/&gt;&lt;lineCharCount val=&quot;15&quot;/&gt;&lt;lineCharCount val=&quot;45&quot;/&gt;&lt;lineCharCount val=&quot;5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676701805,G:\Files\Blue\5 GB\1 GB\All\blue-black\SC\749j\Fall 2018\Week 5\Level of Evidence_pptx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&quot;/&gt;&lt;isInvalidForFieldText val=&quot;0&quot;/&gt;&lt;Image&gt;&lt;filename val=&quot;C:\Users\Feili\AppData\Local\Temp\PR\data\asimages\{20CC0CDA-2A15-437B-8ED3-3EDAA93CA0EB}_4.png&quot;/&gt;&lt;left val=&quot;34&quot;/&gt;&lt;top val=&quot;0&quot;/&gt;&lt;width val=&quot;650&quot;/&gt;&lt;height val=&quot;7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676701805,G:\Files\Blue\5 GB\1 GB\All\blue-black\SC\749j\Fall 2018\Week 5\Level of Evidence_pptx\Media.ppc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Feili\AppData\Local\Temp\PR\data\asimages\{3C70FB02-66E2-4039-A2E7-D6C7B76B5EE1}_5.png&quot;/&gt;&lt;left val=&quot;34&quot;/&gt;&lt;top val=&quot;0&quot;/&gt;&lt;width val=&quot;636&quot;/&gt;&lt;height val=&quot;7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949141527,I:\USB DISK\Blue\5 GB\1 GB\All\blue-black\SC\749j\fall 2017\w6\PICO Framework_pptx\Media.ppcx"/>
  <p:tag name="HTML_SHAPEINFO" val="&lt;SlideThumbPath val=&quot;Slide3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Feili\AppData\Local\Temp\PR\data\asimages\{9616ACBE-076D-49CE-AB2E-63764AD46435}_3.png&quot;/&gt;&lt;left val=&quot;23&quot;/&gt;&lt;top val=&quot;11&quot;/&gt;&lt;width val=&quot;660&quot;/&gt;&lt;height val=&quot;94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2&quot;/&gt;&lt;lineCharCount val=&quot;22&quot;/&gt;&lt;lineCharCount val=&quot;15&quot;/&gt;&lt;/TableIndex&gt;&lt;TableIndex row=&quot;1&quot; col=&quot;2&quot;&gt;&lt;linesCount val=&quot;1&quot;/&gt;&lt;lineCharCount val=&quot;27&quot;/&gt;&lt;/TableIndex&gt;&lt;TableIndex row=&quot;2&quot; col=&quot;1&quot;&gt;&lt;linesCount val=&quot;1&quot;/&gt;&lt;lineCharCount val=&quot;27&quot;/&gt;&lt;/TableIndex&gt;&lt;TableIndex row=&quot;2&quot; col=&quot;2&quot;&gt;&lt;linesCount val=&quot;1&quot;/&gt;&lt;lineCharCount val=&quot;12&quot;/&gt;&lt;/TableIndex&gt;&lt;TableIndex row=&quot;3&quot; col=&quot;1&quot;&gt;&lt;linesCount val=&quot;1&quot;/&gt;&lt;lineCharCount val=&quot;15&quot;/&gt;&lt;/TableIndex&gt;&lt;TableIndex row=&quot;3&quot; col=&quot;2&quot;&gt;&lt;linesCount val=&quot;1&quot;/&gt;&lt;lineCharCount val=&quot;38&quot;/&gt;&lt;/TableIndex&gt;&lt;TableIndex row=&quot;4&quot; col=&quot;1&quot;&gt;&lt;linesCount val=&quot;1&quot;/&gt;&lt;lineCharCount val=&quot;24&quot;/&gt;&lt;/TableIndex&gt;&lt;TableIndex row=&quot;4&quot; col=&quot;2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Feili\AppData\Local\Temp\PR\data\asimages\{A9C9C464-DB7F-4CF6-9167-F47B16B3CD34}_3.png&quot;/&gt;&lt;left val=&quot;35&quot;/&gt;&lt;top val=&quot;135&quot;/&gt;&lt;width val=&quot;650&quot;/&gt;&lt;height val=&quot;227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8&quot;/&gt;&lt;lineCharCount val=&quot;31&quot;/&gt;&lt;/TableIndex&gt;&lt;/ShapeTextInfo&gt;"/>
  <p:tag name="HTML_SHAPEINFO" val="&lt;ThreeDShapeInfo&gt;&lt;uuid val=&quot;&quot;/&gt;&lt;isInvalidForFieldText val=&quot;0&quot;/&gt;&lt;Image&gt;&lt;filename val=&quot;C:\Users\Feili\AppData\Local\Temp\PR\data\asimages\{163E2948-50E1-4911-ABC4-42AA34149EFE}_3.png&quot;/&gt;&lt;left val=&quot;31&quot;/&gt;&lt;top val=&quot;387&quot;/&gt;&lt;width val=&quot;448&quot;/&gt;&lt;height val=&quot;7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949141527,I:\USB DISK\Blue\5 GB\1 GB\All\blue-black\SC\749j\fall 2017\w6\PICO Framework_pptx\Media.ppcx"/>
  <p:tag name="HTML_SHAPEINFO" val="&lt;SlideThumbPath val=&quot;Slide5.PNG&quot;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3&quot;/&gt;&lt;lineCharCount val=&quot;36&quot;/&gt;&lt;/TableIndex&gt;&lt;/ShapeTextInfo&gt;"/>
  <p:tag name="HTML_SHAPEINFO" val="&lt;ThreeDShapeInfo&gt;&lt;uuid val=&quot;&quot;/&gt;&lt;isInvalidForFieldText val=&quot;0&quot;/&gt;&lt;Image&gt;&lt;filename val=&quot;C:\Users\Feili\AppData\Local\Temp\PR\data\asimages\{E7120C49-3359-4437-997E-BD2260A05608}_5.png&quot;/&gt;&lt;left val=&quot;28&quot;/&gt;&lt;top val=&quot;0&quot;/&gt;&lt;width val=&quot;656&quot;/&gt;&lt;height val=&quot;89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6&quot;/&gt;&lt;/TableIndex&gt;&lt;TableIndex row=&quot;1&quot; col=&quot;2&quot;&gt;&lt;linesCount val=&quot;1&quot;/&gt;&lt;lineCharCount val=&quot;15&quot;/&gt;&lt;/TableIndex&gt;&lt;TableIndex row=&quot;2&quot; col=&quot;1&quot;&gt;&lt;linesCount val=&quot;2&quot;/&gt;&lt;lineCharCount val=&quot;31&quot;/&gt;&lt;lineCharCount val=&quot;28&quot;/&gt;&lt;/TableIndex&gt;&lt;TableIndex row=&quot;2&quot; col=&quot;2&quot;&gt;&lt;linesCount val=&quot;3&quot;/&gt;&lt;lineCharCount val=&quot;23&quot;/&gt;&lt;lineCharCount val=&quot;1&quot;/&gt;&lt;lineCharCount val=&quot;24&quot;/&gt;&lt;/TableIndex&gt;&lt;TableIndex row=&quot;3&quot; col=&quot;1&quot;&gt;&lt;linesCount val=&quot;1&quot;/&gt;&lt;lineCharCount val=&quot;40&quot;/&gt;&lt;/TableIndex&gt;&lt;TableIndex row=&quot;3&quot; col=&quot;2&quot;&gt;&lt;linesCount val=&quot;3&quot;/&gt;&lt;lineCharCount val=&quot;25&quot;/&gt;&lt;lineChar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Feili\AppData\Local\Temp\PR\data\asimages\{2CCC4908-A1CA-4695-9318-4D116CAB9E21}_5.png&quot;/&gt;&lt;left val=&quot;35&quot;/&gt;&lt;top val=&quot;87&quot;/&gt;&lt;width val=&quot;650&quot;/&gt;&lt;height val=&quot;183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676701805,G:\Files\Blue\5 GB\1 GB\All\blue-black\SC\749j\Fall 2018\Week 5\Level of Evidence_pptx\Media.ppc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&quot;/&gt;&lt;isInvalidForFieldText val=&quot;0&quot;/&gt;&lt;Image&gt;&lt;filename val=&quot;C:\Users\Feili\AppData\Local\Temp\PR\data\asimages\{F7435B00-A77F-4B90-8C00-3B71044C8FE8}_6.png&quot;/&gt;&lt;left val=&quot;34&quot;/&gt;&lt;top val=&quot;0&quot;/&gt;&lt;width val=&quot;636&quot;/&gt;&lt;height val=&quot;76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676701805,G:\Files\Blue\5 GB\1 GB\All\blue-black\SC\749j\Fall 2018\Week 5\Level of Evidence_pptx\Media.ppc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93921559,G:\Files\Blue\5 GB\1 GB\All\blue-black\SC\749j\fall 2015\week 8\NR vs Systematic Review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676701805,G:\Files\Blue\5 GB\1 GB\All\blue-black\SC\749j\Fall 2018\Week 5\Level of Evidence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Feili\AppData\Local\Temp\PR\data\asimages\{FFF479BB-79F7-43C0-AB56-E5B2E67174E0}_1.png&quot;/&gt;&lt;left val=&quot;48&quot;/&gt;&lt;top val=&quot;-7&quot;/&gt;&lt;width val=&quot;622&quot;/&gt;&lt;height val=&quot;7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23&quot;/&gt;&lt;lineCharCount val=&quot;61&quot;/&gt;&lt;/TableIndex&gt;&lt;/ShapeTextInfo&gt;"/>
  <p:tag name="HTML_SHAPEINFO" val="&lt;ThreeDShapeInfo&gt;&lt;uuid val=&quot;&quot;/&gt;&lt;isInvalidForFieldText val=&quot;0&quot;/&gt;&lt;Image&gt;&lt;filename val=&quot;C:\Users\Feili\AppData\Local\Temp\PR\data\asimages\{DD5C9A0D-F0AD-4291-9D25-82217C0AC33D}_1.png&quot;/&gt;&lt;left val=&quot;22&quot;/&gt;&lt;top val=&quot;485&quot;/&gt;&lt;width val=&quot;674&quot;/&gt;&lt;height val=&quot;4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1813</Words>
  <Application>Microsoft Office PowerPoint</Application>
  <PresentationFormat>Widescreen</PresentationFormat>
  <Paragraphs>167</Paragraphs>
  <Slides>26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Wingdings</vt:lpstr>
      <vt:lpstr>Source Sans Pro</vt:lpstr>
      <vt:lpstr>Arial</vt:lpstr>
      <vt:lpstr>times new roman,times</vt:lpstr>
      <vt:lpstr>Calibri</vt:lpstr>
      <vt:lpstr>Libre Franklin</vt:lpstr>
      <vt:lpstr>Libre Franklin Thin</vt:lpstr>
      <vt:lpstr>Office Theme</vt:lpstr>
      <vt:lpstr>Packager Shell Object</vt:lpstr>
      <vt:lpstr>MCBK Training Online Pilot Class December 28th Session:  Systematic Reviews and  Scoping Reviews</vt:lpstr>
      <vt:lpstr>Learning Objectives</vt:lpstr>
      <vt:lpstr>Levels of Evidence</vt:lpstr>
      <vt:lpstr>Systematic Review Summarize the Current Best Evidence</vt:lpstr>
      <vt:lpstr>Meta-analysis: Methodology  The Statistical Combination of Data Sets</vt:lpstr>
      <vt:lpstr>Traditional vs Systematic Reviews</vt:lpstr>
      <vt:lpstr>PowerPoint Presentation</vt:lpstr>
      <vt:lpstr>Systematic Reviews:</vt:lpstr>
      <vt:lpstr>PowerPoint Presentation</vt:lpstr>
      <vt:lpstr>PowerPoint Presentation</vt:lpstr>
      <vt:lpstr>Systematic Review: Limitations</vt:lpstr>
      <vt:lpstr>Hazards of Quick Searches</vt:lpstr>
      <vt:lpstr>PICO Table</vt:lpstr>
      <vt:lpstr>Does hand washing among healthcare workers reduce hospital acquired infections?</vt:lpstr>
      <vt:lpstr>PRISMA Guidelines:  Planning a Systematic Review Project</vt:lpstr>
      <vt:lpstr>PowerPoint Presentation</vt:lpstr>
      <vt:lpstr>PowerPoint Presentation</vt:lpstr>
      <vt:lpstr>PowerPoint Presentation</vt:lpstr>
      <vt:lpstr>What is a Scope Review?</vt:lpstr>
      <vt:lpstr>PowerPoint Presentation</vt:lpstr>
      <vt:lpstr>Scoping Review</vt:lpstr>
      <vt:lpstr>PowerPoint Presentation</vt:lpstr>
      <vt:lpstr>PowerPoint Presentation</vt:lpstr>
      <vt:lpstr>PowerPoint Presentation</vt:lpstr>
      <vt:lpstr>Discussion Topics</vt:lpstr>
      <vt:lpstr>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Librarians Lead in Times of Crisis:  Stop, Drop, &amp; Roll</dc:title>
  <dc:creator>SLIS Student Services</dc:creator>
  <cp:lastModifiedBy>Deborah Swain</cp:lastModifiedBy>
  <cp:revision>116</cp:revision>
  <dcterms:created xsi:type="dcterms:W3CDTF">2014-10-22T16:30:12Z</dcterms:created>
  <dcterms:modified xsi:type="dcterms:W3CDTF">2023-12-05T14:57:23Z</dcterms:modified>
</cp:coreProperties>
</file>